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4"/>
  </p:notesMasterIdLst>
  <p:handoutMasterIdLst>
    <p:handoutMasterId r:id="rId5"/>
  </p:handoutMasterIdLst>
  <p:sldIdLst>
    <p:sldId id="256" r:id="rId2"/>
    <p:sldId id="257" r:id="rId3"/>
  </p:sldIdLst>
  <p:sldSz cx="9753600" cy="130048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8275"/>
    <a:srgbClr val="463C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3175" cap="flat">
              <a:solidFill>
                <a:srgbClr val="FFFFFF">
                  <a:alpha val="50000"/>
                </a:srgbClr>
              </a:solidFill>
              <a:prstDash val="solid"/>
              <a:miter lim="400000"/>
            </a:ln>
          </a:left>
          <a:right>
            <a:ln w="3175" cap="flat">
              <a:solidFill>
                <a:srgbClr val="FFFFFF">
                  <a:alpha val="50000"/>
                </a:srgbClr>
              </a:solidFill>
              <a:prstDash val="solid"/>
              <a:miter lim="400000"/>
            </a:ln>
          </a:right>
          <a:top>
            <a:ln w="3175" cap="flat">
              <a:solidFill>
                <a:srgbClr val="FFFFFF">
                  <a:alpha val="50000"/>
                </a:srgbClr>
              </a:solidFill>
              <a:prstDash val="solid"/>
              <a:miter lim="400000"/>
            </a:ln>
          </a:top>
          <a:bottom>
            <a:ln w="3175" cap="flat">
              <a:solidFill>
                <a:srgbClr val="FFFFFF">
                  <a:alpha val="50000"/>
                </a:srgbClr>
              </a:solidFill>
              <a:prstDash val="solid"/>
              <a:miter lim="400000"/>
            </a:ln>
          </a:bottom>
          <a:insideH>
            <a:ln w="3175" cap="flat">
              <a:solidFill>
                <a:srgbClr val="FFFFFF">
                  <a:alpha val="50000"/>
                </a:srgbClr>
              </a:solidFill>
              <a:prstDash val="solid"/>
              <a:miter lim="400000"/>
            </a:ln>
          </a:insideH>
          <a:insideV>
            <a:ln w="3175" cap="flat">
              <a:solidFill>
                <a:srgbClr val="FFFFFF">
                  <a:alpha val="50000"/>
                </a:srgbClr>
              </a:solidFill>
              <a:prstDash val="solid"/>
              <a:miter lim="400000"/>
            </a:ln>
          </a:insideV>
        </a:tcBdr>
        <a:fill>
          <a:noFill/>
        </a:fill>
      </a:tcStyle>
    </a:wholeTbl>
    <a:band2H>
      <a:tcTxStyle/>
      <a:tcStyle>
        <a:tcBdr/>
        <a:fill>
          <a:solidFill>
            <a:srgbClr val="000000">
              <a:alpha val="25000"/>
            </a:srgbClr>
          </a:solidFill>
        </a:fill>
      </a:tcStyle>
    </a:band2H>
    <a:firstCol>
      <a:tcTxStyle b="off" i="off">
        <a:fontRef idx="minor">
          <a:srgbClr val="FFFFFF"/>
        </a:fontRef>
        <a:srgbClr val="FFFFFF"/>
      </a:tcTxStyle>
      <a:tcStyle>
        <a:tcBdr>
          <a:left>
            <a:ln w="3175" cap="flat">
              <a:solidFill>
                <a:srgbClr val="FFFFFF">
                  <a:alpha val="50000"/>
                </a:srgbClr>
              </a:solidFill>
              <a:prstDash val="solid"/>
              <a:miter lim="400000"/>
            </a:ln>
          </a:left>
          <a:right>
            <a:ln w="3175" cap="flat">
              <a:solidFill>
                <a:srgbClr val="FFFFFF">
                  <a:alpha val="50000"/>
                </a:srgbClr>
              </a:solidFill>
              <a:prstDash val="solid"/>
              <a:miter lim="400000"/>
            </a:ln>
          </a:right>
          <a:top>
            <a:ln w="3175" cap="flat">
              <a:solidFill>
                <a:srgbClr val="FFFFFF">
                  <a:alpha val="50000"/>
                </a:srgbClr>
              </a:solidFill>
              <a:prstDash val="solid"/>
              <a:miter lim="400000"/>
            </a:ln>
          </a:top>
          <a:bottom>
            <a:ln w="3175" cap="flat">
              <a:solidFill>
                <a:srgbClr val="FFFFFF">
                  <a:alpha val="50000"/>
                </a:srgbClr>
              </a:solidFill>
              <a:prstDash val="solid"/>
              <a:miter lim="400000"/>
            </a:ln>
          </a:bottom>
          <a:insideH>
            <a:ln w="3175" cap="flat">
              <a:solidFill>
                <a:srgbClr val="FFFFFF">
                  <a:alpha val="50000"/>
                </a:srgbClr>
              </a:solidFill>
              <a:prstDash val="solid"/>
              <a:miter lim="400000"/>
            </a:ln>
          </a:insideH>
          <a:insideV>
            <a:ln w="3175" cap="flat">
              <a:solidFill>
                <a:srgbClr val="FFFFFF">
                  <a:alpha val="50000"/>
                </a:srgbClr>
              </a:solidFill>
              <a:prstDash val="solid"/>
              <a:miter lim="400000"/>
            </a:ln>
          </a:insideV>
        </a:tcBdr>
        <a:fill>
          <a:solidFill>
            <a:srgbClr val="879BBB"/>
          </a:solidFill>
        </a:fill>
      </a:tcStyle>
    </a:firstCol>
    <a:lastRow>
      <a:tcTxStyle b="off" i="off">
        <a:fontRef idx="minor">
          <a:srgbClr val="FFFFFF"/>
        </a:fontRef>
        <a:srgbClr val="FFFFFF"/>
      </a:tcTxStyle>
      <a:tcStyle>
        <a:tcBdr>
          <a:left>
            <a:ln w="3175" cap="flat">
              <a:solidFill>
                <a:srgbClr val="FFFFFF">
                  <a:alpha val="50000"/>
                </a:srgbClr>
              </a:solidFill>
              <a:prstDash val="solid"/>
              <a:miter lim="400000"/>
            </a:ln>
          </a:left>
          <a:right>
            <a:ln w="3175" cap="flat">
              <a:solidFill>
                <a:srgbClr val="FFFFFF">
                  <a:alpha val="50000"/>
                </a:srgbClr>
              </a:solidFill>
              <a:prstDash val="solid"/>
              <a:miter lim="400000"/>
            </a:ln>
          </a:right>
          <a:top>
            <a:ln w="12700" cap="flat">
              <a:solidFill>
                <a:srgbClr val="FFFFFF">
                  <a:alpha val="50000"/>
                </a:srgbClr>
              </a:solidFill>
              <a:prstDash val="solid"/>
              <a:miter lim="400000"/>
            </a:ln>
          </a:top>
          <a:bottom>
            <a:ln w="3175" cap="flat">
              <a:solidFill>
                <a:srgbClr val="FFFFFF">
                  <a:alpha val="50000"/>
                </a:srgbClr>
              </a:solidFill>
              <a:prstDash val="solid"/>
              <a:miter lim="400000"/>
            </a:ln>
          </a:bottom>
          <a:insideH>
            <a:ln w="3175" cap="flat">
              <a:solidFill>
                <a:srgbClr val="FFFFFF">
                  <a:alpha val="50000"/>
                </a:srgbClr>
              </a:solidFill>
              <a:prstDash val="solid"/>
              <a:miter lim="400000"/>
            </a:ln>
          </a:insideH>
          <a:insideV>
            <a:ln w="3175" cap="flat">
              <a:solidFill>
                <a:srgbClr val="FFFFFF">
                  <a:alpha val="50000"/>
                </a:srgbClr>
              </a:solidFill>
              <a:prstDash val="solid"/>
              <a:miter lim="400000"/>
            </a:ln>
          </a:insideV>
        </a:tcBdr>
        <a:fill>
          <a:noFill/>
        </a:fill>
      </a:tcStyle>
    </a:lastRow>
    <a:firstRow>
      <a:tcTxStyle b="off" i="off">
        <a:fontRef idx="minor">
          <a:srgbClr val="FFFFFF"/>
        </a:fontRef>
        <a:srgbClr val="FFFFFF"/>
      </a:tcTxStyle>
      <a:tcStyle>
        <a:tcBdr>
          <a:left>
            <a:ln w="3175" cap="flat">
              <a:solidFill>
                <a:srgbClr val="FFFFFF">
                  <a:alpha val="50000"/>
                </a:srgbClr>
              </a:solidFill>
              <a:prstDash val="solid"/>
              <a:miter lim="400000"/>
            </a:ln>
          </a:left>
          <a:right>
            <a:ln w="3175" cap="flat">
              <a:solidFill>
                <a:srgbClr val="FFFFFF">
                  <a:alpha val="50000"/>
                </a:srgbClr>
              </a:solidFill>
              <a:prstDash val="solid"/>
              <a:miter lim="400000"/>
            </a:ln>
          </a:right>
          <a:top>
            <a:ln w="3175" cap="flat">
              <a:solidFill>
                <a:srgbClr val="FFFFFF">
                  <a:alpha val="50000"/>
                </a:srgbClr>
              </a:solidFill>
              <a:prstDash val="solid"/>
              <a:miter lim="400000"/>
            </a:ln>
          </a:top>
          <a:bottom>
            <a:ln w="3175" cap="flat">
              <a:solidFill>
                <a:srgbClr val="FFFFFF">
                  <a:alpha val="50000"/>
                </a:srgbClr>
              </a:solidFill>
              <a:prstDash val="solid"/>
              <a:miter lim="400000"/>
            </a:ln>
          </a:bottom>
          <a:insideH>
            <a:ln w="3175" cap="flat">
              <a:solidFill>
                <a:srgbClr val="FFFFFF">
                  <a:alpha val="50000"/>
                </a:srgbClr>
              </a:solidFill>
              <a:prstDash val="solid"/>
              <a:miter lim="400000"/>
            </a:ln>
          </a:insideH>
          <a:insideV>
            <a:ln w="3175" cap="flat">
              <a:solidFill>
                <a:srgbClr val="FFFFFF">
                  <a:alpha val="50000"/>
                </a:srgbClr>
              </a:solidFill>
              <a:prstDash val="solid"/>
              <a:miter lim="400000"/>
            </a:ln>
          </a:insideV>
        </a:tcBdr>
        <a:fill>
          <a:solidFill>
            <a:srgbClr val="879BBB"/>
          </a:solidFill>
        </a:fill>
      </a:tcStyle>
    </a:firstRow>
  </a:tblStyle>
  <a:tblStyle styleId="{C7B018BB-80A7-4F77-B60F-C8B233D01FF8}" styleName="">
    <a:tblBg/>
    <a:wholeTbl>
      <a:tcTxStyle b="off" i="off">
        <a:fontRef idx="minor">
          <a:srgbClr val="FFFFFF"/>
        </a:fontRef>
        <a:srgbClr val="FFFFFF"/>
      </a:tcTxStyle>
      <a:tcStyle>
        <a:tcBdr>
          <a:left>
            <a:ln w="3175" cap="flat">
              <a:solidFill>
                <a:srgbClr val="FFFFFF"/>
              </a:solidFill>
              <a:custDash>
                <a:ds d="200000" sp="200000"/>
              </a:custDash>
              <a:miter lim="400000"/>
            </a:ln>
          </a:left>
          <a:right>
            <a:ln w="3175" cap="flat">
              <a:solidFill>
                <a:srgbClr val="FFFFFF"/>
              </a:solidFill>
              <a:custDash>
                <a:ds d="200000" sp="200000"/>
              </a:custDash>
              <a:miter lim="400000"/>
            </a:ln>
          </a:right>
          <a:top>
            <a:ln w="3175" cap="flat">
              <a:solidFill>
                <a:srgbClr val="FFFFFF"/>
              </a:solidFill>
              <a:custDash>
                <a:ds d="200000" sp="200000"/>
              </a:custDash>
              <a:miter lim="400000"/>
            </a:ln>
          </a:top>
          <a:bottom>
            <a:ln w="3175" cap="flat">
              <a:solidFill>
                <a:srgbClr val="FFFFFF"/>
              </a:solidFill>
              <a:custDash>
                <a:ds d="200000" sp="200000"/>
              </a:custDash>
              <a:miter lim="400000"/>
            </a:ln>
          </a:bottom>
          <a:insideH>
            <a:ln w="3175" cap="flat">
              <a:solidFill>
                <a:srgbClr val="FFFFFF"/>
              </a:solidFill>
              <a:custDash>
                <a:ds d="200000" sp="200000"/>
              </a:custDash>
              <a:miter lim="400000"/>
            </a:ln>
          </a:insideH>
          <a:insideV>
            <a:ln w="3175" cap="flat">
              <a:solidFill>
                <a:srgbClr val="FFFFFF"/>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44B13F">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noFill/>
              <a:miter lim="400000"/>
            </a:ln>
          </a:insideH>
          <a:insideV>
            <a:ln w="12700" cap="flat">
              <a:noFill/>
              <a:miter lim="400000"/>
            </a:ln>
          </a:insideV>
        </a:tcBdr>
        <a:fill>
          <a:solidFill>
            <a:srgbClr val="00882B"/>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FFFFFF">
                  <a:alpha val="75000"/>
                </a:srgbClr>
              </a:solidFill>
              <a:custDash>
                <a:ds d="200000" sp="200000"/>
              </a:custDash>
              <a:miter lim="400000"/>
            </a:ln>
          </a:left>
          <a:right>
            <a:ln w="12700" cap="flat">
              <a:solidFill>
                <a:srgbClr val="FFFFFF">
                  <a:alpha val="75000"/>
                </a:srgbClr>
              </a:solidFill>
              <a:custDash>
                <a:ds d="200000" sp="200000"/>
              </a:custDash>
              <a:miter lim="400000"/>
            </a:ln>
          </a:right>
          <a:top>
            <a:ln w="12700" cap="flat">
              <a:solidFill>
                <a:srgbClr val="FFFFFF">
                  <a:alpha val="75000"/>
                </a:srgbClr>
              </a:solidFill>
              <a:custDash>
                <a:ds d="200000" sp="200000"/>
              </a:custDash>
              <a:miter lim="400000"/>
            </a:ln>
          </a:top>
          <a:bottom>
            <a:ln w="12700" cap="flat">
              <a:solidFill>
                <a:srgbClr val="FFFFFF">
                  <a:alpha val="75000"/>
                </a:srgbClr>
              </a:solidFill>
              <a:custDash>
                <a:ds d="200000" sp="200000"/>
              </a:custDash>
              <a:miter lim="400000"/>
            </a:ln>
          </a:bottom>
          <a:insideH>
            <a:ln w="12700" cap="flat">
              <a:solidFill>
                <a:srgbClr val="FFFFFF">
                  <a:alpha val="75000"/>
                </a:srgbClr>
              </a:solidFill>
              <a:custDash>
                <a:ds d="200000" sp="200000"/>
              </a:custDash>
              <a:miter lim="400000"/>
            </a:ln>
          </a:insideH>
          <a:insideV>
            <a:ln w="12700" cap="flat">
              <a:solidFill>
                <a:srgbClr val="FFFFFF">
                  <a:alpha val="75000"/>
                </a:srgbClr>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3175"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454545">
              <a:alpha val="4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alpha val="75000"/>
                </a:srgbClr>
              </a:solidFill>
              <a:prstDash val="solid"/>
              <a:miter lim="400000"/>
            </a:ln>
          </a:top>
          <a:bottom>
            <a:ln w="12700" cap="flat">
              <a:noFill/>
              <a:miter lim="400000"/>
            </a:ln>
          </a:bottom>
          <a:insideH>
            <a:ln w="3175" cap="flat">
              <a:noFill/>
              <a:miter lim="400000"/>
            </a:ln>
          </a:insideH>
          <a:insideV>
            <a:ln w="12700" cap="flat">
              <a:noFill/>
              <a:miter lim="400000"/>
            </a:ln>
          </a:insideV>
        </a:tcBdr>
        <a:fill>
          <a:noFill/>
        </a:fill>
      </a:tcStyle>
    </a:lastRow>
    <a:firstRow>
      <a:tcTxStyle b="off" i="off">
        <a:fontRef idx="minor">
          <a:srgbClr val="282A2F"/>
        </a:fontRef>
        <a:srgbClr val="282A2F"/>
      </a:tcTxStyle>
      <a:tcStyle>
        <a:tcBdr>
          <a:left>
            <a:ln w="12700" cap="flat">
              <a:noFill/>
              <a:miter lim="400000"/>
            </a:ln>
          </a:left>
          <a:right>
            <a:ln w="12700" cap="flat">
              <a:noFill/>
              <a:miter lim="400000"/>
            </a:ln>
          </a:right>
          <a:top>
            <a:ln w="12700" cap="flat">
              <a:noFill/>
              <a:miter lim="400000"/>
            </a:ln>
          </a:top>
          <a:bottom>
            <a:ln w="12700" cap="flat">
              <a:solidFill>
                <a:srgbClr val="FFFFFF">
                  <a:alpha val="75000"/>
                </a:srgbClr>
              </a:solidFill>
              <a:prstDash val="solid"/>
              <a:miter lim="400000"/>
            </a:ln>
          </a:bottom>
          <a:insideH>
            <a:ln w="3175"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3175" cap="flat">
              <a:solidFill>
                <a:srgbClr val="CBCBCB"/>
              </a:solidFill>
              <a:prstDash val="solid"/>
              <a:miter lim="400000"/>
            </a:ln>
          </a:left>
          <a:right>
            <a:ln w="12700" cap="flat">
              <a:solidFill>
                <a:srgbClr val="CBCBCB"/>
              </a:solidFill>
              <a:prstDash val="solid"/>
              <a:miter lim="400000"/>
            </a:ln>
          </a:right>
          <a:top>
            <a:ln w="3175" cap="flat">
              <a:solidFill>
                <a:srgbClr val="CBCBCB"/>
              </a:solidFill>
              <a:prstDash val="solid"/>
              <a:miter lim="400000"/>
            </a:ln>
          </a:top>
          <a:bottom>
            <a:ln w="3175" cap="flat">
              <a:solidFill>
                <a:srgbClr val="CBCBCB"/>
              </a:solidFill>
              <a:prstDash val="solid"/>
              <a:miter lim="400000"/>
            </a:ln>
          </a:bottom>
          <a:insideH>
            <a:ln w="3175" cap="flat">
              <a:solidFill>
                <a:srgbClr val="CBCBCB"/>
              </a:solidFill>
              <a:prstDash val="solid"/>
              <a:miter lim="400000"/>
            </a:ln>
          </a:insideH>
          <a:insideV>
            <a:ln w="3175" cap="flat">
              <a:solidFill>
                <a:srgbClr val="CBCBCB"/>
              </a:solidFill>
              <a:prstDash val="solid"/>
              <a:miter lim="400000"/>
            </a:ln>
          </a:insideV>
        </a:tcBdr>
        <a:fill>
          <a:solidFill>
            <a:srgbClr val="94B285"/>
          </a:solidFill>
        </a:fill>
      </a:tcStyle>
    </a:firstCol>
    <a:lastRow>
      <a:tcTxStyle b="off" i="off">
        <a:fontRef idx="minor">
          <a:srgbClr val="FFFFFF"/>
        </a:fontRef>
        <a:srgbClr val="FFFFFF"/>
      </a:tcTxStyle>
      <a:tcStyle>
        <a:tcBdr>
          <a:left>
            <a:ln w="3175" cap="flat">
              <a:solidFill>
                <a:srgbClr val="CBCBCB"/>
              </a:solidFill>
              <a:prstDash val="solid"/>
              <a:miter lim="400000"/>
            </a:ln>
          </a:left>
          <a:right>
            <a:ln w="3175" cap="flat">
              <a:solidFill>
                <a:srgbClr val="CBCBCB"/>
              </a:solidFill>
              <a:prstDash val="solid"/>
              <a:miter lim="400000"/>
            </a:ln>
          </a:right>
          <a:top>
            <a:ln w="12700" cap="flat">
              <a:solidFill>
                <a:srgbClr val="CBCBCB"/>
              </a:solidFill>
              <a:prstDash val="solid"/>
              <a:miter lim="400000"/>
            </a:ln>
          </a:top>
          <a:bottom>
            <a:ln w="3175" cap="flat">
              <a:solidFill>
                <a:srgbClr val="CBCBCB"/>
              </a:solidFill>
              <a:prstDash val="solid"/>
              <a:miter lim="400000"/>
            </a:ln>
          </a:bottom>
          <a:insideH>
            <a:ln w="3175" cap="flat">
              <a:solidFill>
                <a:srgbClr val="CBCBCB"/>
              </a:solidFill>
              <a:prstDash val="solid"/>
              <a:miter lim="400000"/>
            </a:ln>
          </a:insideH>
          <a:insideV>
            <a:ln w="3175" cap="flat">
              <a:solidFill>
                <a:srgbClr val="CBCBCB"/>
              </a:solidFill>
              <a:prstDash val="solid"/>
              <a:miter lim="400000"/>
            </a:ln>
          </a:insideV>
        </a:tcBdr>
        <a:fill>
          <a:solidFill>
            <a:srgbClr val="9487B7"/>
          </a:solidFill>
        </a:fill>
      </a:tcStyle>
    </a:lastRow>
    <a:firstRow>
      <a:tcTxStyle b="off" i="off">
        <a:fontRef idx="minor">
          <a:srgbClr val="FFFFFF"/>
        </a:fontRef>
        <a:srgbClr val="FFFFFF"/>
      </a:tcTxStyle>
      <a:tcStyle>
        <a:tcBdr>
          <a:left>
            <a:ln w="3175" cap="flat">
              <a:solidFill>
                <a:srgbClr val="CBCBCB"/>
              </a:solidFill>
              <a:prstDash val="solid"/>
              <a:miter lim="400000"/>
            </a:ln>
          </a:left>
          <a:right>
            <a:ln w="3175" cap="flat">
              <a:solidFill>
                <a:srgbClr val="CBCBCB"/>
              </a:solidFill>
              <a:prstDash val="solid"/>
              <a:miter lim="400000"/>
            </a:ln>
          </a:right>
          <a:top>
            <a:ln w="3175" cap="flat">
              <a:solidFill>
                <a:srgbClr val="CBCBCB"/>
              </a:solidFill>
              <a:prstDash val="solid"/>
              <a:miter lim="400000"/>
            </a:ln>
          </a:top>
          <a:bottom>
            <a:ln w="12700" cap="flat">
              <a:solidFill>
                <a:srgbClr val="CBCBCB"/>
              </a:solidFill>
              <a:prstDash val="solid"/>
              <a:miter lim="400000"/>
            </a:ln>
          </a:bottom>
          <a:insideH>
            <a:ln w="3175" cap="flat">
              <a:solidFill>
                <a:srgbClr val="CBCBCB"/>
              </a:solidFill>
              <a:prstDash val="solid"/>
              <a:miter lim="400000"/>
            </a:ln>
          </a:insideH>
          <a:insideV>
            <a:ln w="3175" cap="flat">
              <a:solidFill>
                <a:srgbClr val="CBCBCB"/>
              </a:solidFill>
              <a:prstDash val="solid"/>
              <a:miter lim="400000"/>
            </a:ln>
          </a:insideV>
        </a:tcBdr>
        <a:fill>
          <a:solidFill>
            <a:srgbClr val="7A8DB2"/>
          </a:solidFill>
        </a:fill>
      </a:tcStyle>
    </a:firstRow>
  </a:tblStyle>
  <a:tblStyle styleId="{33BA23B1-9221-436E-865A-0063620EA4FD}" styleName="">
    <a:tblBg/>
    <a:wholeTbl>
      <a:tcTxStyle b="off" i="off">
        <a:fontRef idx="minor">
          <a:srgbClr val="FFFFFF"/>
        </a:fontRef>
        <a:srgbClr val="FFFFFF"/>
      </a:tcTxStyle>
      <a:tcStyle>
        <a:tcBdr>
          <a:left>
            <a:ln w="3175" cap="flat">
              <a:solidFill>
                <a:srgbClr val="FFFFFF">
                  <a:alpha val="50000"/>
                </a:srgbClr>
              </a:solidFill>
              <a:prstDash val="solid"/>
              <a:miter lim="400000"/>
            </a:ln>
          </a:left>
          <a:right>
            <a:ln w="3175" cap="flat">
              <a:solidFill>
                <a:srgbClr val="FFFFFF">
                  <a:alpha val="50000"/>
                </a:srgbClr>
              </a:solidFill>
              <a:prstDash val="solid"/>
              <a:miter lim="400000"/>
            </a:ln>
          </a:right>
          <a:top>
            <a:ln w="3175" cap="flat">
              <a:solidFill>
                <a:srgbClr val="FFFFFF">
                  <a:alpha val="50000"/>
                </a:srgbClr>
              </a:solidFill>
              <a:prstDash val="solid"/>
              <a:miter lim="400000"/>
            </a:ln>
          </a:top>
          <a:bottom>
            <a:ln w="3175" cap="flat">
              <a:solidFill>
                <a:srgbClr val="FFFFFF">
                  <a:alpha val="50000"/>
                </a:srgbClr>
              </a:solidFill>
              <a:prstDash val="solid"/>
              <a:miter lim="400000"/>
            </a:ln>
          </a:bottom>
          <a:insideH>
            <a:ln w="3175" cap="flat">
              <a:solidFill>
                <a:srgbClr val="FFFFFF">
                  <a:alpha val="50000"/>
                </a:srgbClr>
              </a:solidFill>
              <a:prstDash val="solid"/>
              <a:miter lim="400000"/>
            </a:ln>
          </a:insideH>
          <a:insideV>
            <a:ln w="3175" cap="flat">
              <a:solidFill>
                <a:srgbClr val="FFFFFF">
                  <a:alpha val="50000"/>
                </a:srgbClr>
              </a:solidFill>
              <a:prstDash val="solid"/>
              <a:miter lim="400000"/>
            </a:ln>
          </a:insideV>
        </a:tcBdr>
        <a:fill>
          <a:noFill/>
        </a:fill>
      </a:tcStyle>
    </a:wholeTbl>
    <a:band2H>
      <a:tcTxStyle/>
      <a:tcStyle>
        <a:tcBdr/>
        <a:fill>
          <a:solidFill>
            <a:srgbClr val="DEDEDF">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3175" cap="flat">
              <a:solidFill>
                <a:srgbClr val="FFFFFF"/>
              </a:solidFill>
              <a:prstDash val="solid"/>
              <a:miter lim="400000"/>
            </a:ln>
          </a:right>
          <a:top>
            <a:ln w="3175" cap="flat">
              <a:solidFill>
                <a:srgbClr val="FFFFFF">
                  <a:alpha val="50000"/>
                </a:srgbClr>
              </a:solidFill>
              <a:prstDash val="solid"/>
              <a:miter lim="400000"/>
            </a:ln>
          </a:top>
          <a:bottom>
            <a:ln w="3175" cap="flat">
              <a:solidFill>
                <a:srgbClr val="FFFFFF">
                  <a:alpha val="50000"/>
                </a:srgbClr>
              </a:solidFill>
              <a:prstDash val="solid"/>
              <a:miter lim="400000"/>
            </a:ln>
          </a:bottom>
          <a:insideH>
            <a:ln w="3175" cap="flat">
              <a:solidFill>
                <a:srgbClr val="FFFFFF">
                  <a:alpha val="50000"/>
                </a:srgbClr>
              </a:solidFill>
              <a:prstDash val="solid"/>
              <a:miter lim="400000"/>
            </a:ln>
          </a:insideH>
          <a:insideV>
            <a:ln w="3175" cap="flat">
              <a:solidFill>
                <a:srgbClr val="FFFFFF">
                  <a:alpha val="50000"/>
                </a:srgbClr>
              </a:solidFill>
              <a:prstDash val="solid"/>
              <a:miter lim="400000"/>
            </a:ln>
          </a:insideV>
        </a:tcBdr>
        <a:fill>
          <a:solidFill>
            <a:srgbClr val="444C55">
              <a:alpha val="50000"/>
            </a:srgbClr>
          </a:solidFill>
        </a:fill>
      </a:tcStyle>
    </a:firstCol>
    <a:lastRow>
      <a:tcTxStyle b="off" i="off">
        <a:fontRef idx="minor">
          <a:srgbClr val="FFFFFF"/>
        </a:fontRef>
        <a:srgbClr val="FFFFFF"/>
      </a:tcTxStyle>
      <a:tcStyle>
        <a:tcBdr>
          <a:left>
            <a:ln w="3175" cap="flat">
              <a:solidFill>
                <a:srgbClr val="FFFFFF">
                  <a:alpha val="50000"/>
                </a:srgbClr>
              </a:solidFill>
              <a:prstDash val="solid"/>
              <a:miter lim="400000"/>
            </a:ln>
          </a:left>
          <a:right>
            <a:ln w="3175" cap="flat">
              <a:solidFill>
                <a:srgbClr val="FFFFFF">
                  <a:alpha val="50000"/>
                </a:srgbClr>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3175" cap="flat">
              <a:solidFill>
                <a:srgbClr val="FFFFFF">
                  <a:alpha val="50000"/>
                </a:srgbClr>
              </a:solidFill>
              <a:prstDash val="solid"/>
              <a:miter lim="400000"/>
            </a:ln>
          </a:insideH>
          <a:insideV>
            <a:ln w="3175" cap="flat">
              <a:solidFill>
                <a:srgbClr val="FFFFFF">
                  <a:alpha val="50000"/>
                </a:srgbClr>
              </a:solidFill>
              <a:prstDash val="solid"/>
              <a:miter lim="400000"/>
            </a:ln>
          </a:insideV>
        </a:tcBdr>
        <a:fill>
          <a:solidFill>
            <a:srgbClr val="33373B">
              <a:alpha val="50000"/>
            </a:srgbClr>
          </a:solidFill>
        </a:fill>
      </a:tcStyle>
    </a:lastRow>
    <a:firstRow>
      <a:tcTxStyle b="off" i="off">
        <a:fontRef idx="minor">
          <a:srgbClr val="FFFFFF"/>
        </a:fontRef>
        <a:srgbClr val="FFFFFF"/>
      </a:tcTxStyle>
      <a:tcStyle>
        <a:tcBdr>
          <a:left>
            <a:ln w="3175" cap="flat">
              <a:solidFill>
                <a:srgbClr val="FFFFFF">
                  <a:alpha val="50000"/>
                </a:srgbClr>
              </a:solidFill>
              <a:prstDash val="solid"/>
              <a:miter lim="400000"/>
            </a:ln>
          </a:left>
          <a:right>
            <a:ln w="3175" cap="flat">
              <a:solidFill>
                <a:srgbClr val="FFFFFF">
                  <a:alpha val="50000"/>
                </a:srgbClr>
              </a:solidFill>
              <a:prstDash val="solid"/>
              <a:miter lim="400000"/>
            </a:ln>
          </a:right>
          <a:top>
            <a:ln w="12700" cap="flat">
              <a:solidFill>
                <a:srgbClr val="FFFFFF"/>
              </a:solidFill>
              <a:prstDash val="solid"/>
              <a:miter lim="400000"/>
            </a:ln>
          </a:top>
          <a:bottom>
            <a:ln w="3175" cap="flat">
              <a:solidFill>
                <a:srgbClr val="FFFFFF"/>
              </a:solidFill>
              <a:prstDash val="solid"/>
              <a:miter lim="400000"/>
            </a:ln>
          </a:bottom>
          <a:insideH>
            <a:ln w="3175" cap="flat">
              <a:solidFill>
                <a:srgbClr val="FFFFFF">
                  <a:alpha val="50000"/>
                </a:srgbClr>
              </a:solidFill>
              <a:prstDash val="solid"/>
              <a:miter lim="400000"/>
            </a:ln>
          </a:insideH>
          <a:insideV>
            <a:ln w="3175"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100000" sp="200000"/>
              </a:custDash>
              <a:miter lim="400000"/>
            </a:ln>
          </a:left>
          <a:right>
            <a:ln w="12700" cap="flat">
              <a:solidFill>
                <a:srgbClr val="FFFFFF"/>
              </a:solidFill>
              <a:custDash>
                <a:ds d="100000" sp="200000"/>
              </a:custDash>
              <a:miter lim="400000"/>
            </a:ln>
          </a:right>
          <a:top>
            <a:ln w="12700" cap="flat">
              <a:solidFill>
                <a:srgbClr val="FFFFFF"/>
              </a:solidFill>
              <a:custDash>
                <a:ds d="100000" sp="200000"/>
              </a:custDash>
              <a:miter lim="400000"/>
            </a:ln>
          </a:top>
          <a:bottom>
            <a:ln w="12700" cap="flat">
              <a:solidFill>
                <a:srgbClr val="FFFFFF"/>
              </a:solidFill>
              <a:custDash>
                <a:ds d="100000" sp="200000"/>
              </a:custDash>
              <a:miter lim="400000"/>
            </a:ln>
          </a:bottom>
          <a:insideH>
            <a:ln w="12700" cap="flat">
              <a:solidFill>
                <a:srgbClr val="FFFFFF"/>
              </a:solidFill>
              <a:custDash>
                <a:ds d="100000" sp="200000"/>
              </a:custDash>
              <a:miter lim="400000"/>
            </a:ln>
          </a:insideH>
          <a:insideV>
            <a:ln w="12700" cap="flat">
              <a:solidFill>
                <a:srgbClr val="FFFFFF"/>
              </a:solidFill>
              <a:custDash>
                <a:ds d="1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noFill/>
              <a:miter lim="400000"/>
            </a:ln>
          </a:bottom>
          <a:insideH>
            <a:ln w="3175"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FFFFFF"/>
              </a:solidFill>
              <a:prstDash val="solid"/>
              <a:miter lim="400000"/>
            </a:ln>
          </a:bottom>
          <a:insideH>
            <a:ln w="3175"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49" d="100"/>
          <a:sy n="49" d="100"/>
        </p:scale>
        <p:origin x="1845" y="54"/>
      </p:cViewPr>
      <p:guideLst/>
    </p:cSldViewPr>
  </p:slideViewPr>
  <p:notesTextViewPr>
    <p:cViewPr>
      <p:scale>
        <a:sx n="1" d="1"/>
        <a:sy n="1" d="1"/>
      </p:scale>
      <p:origin x="0" y="0"/>
    </p:cViewPr>
  </p:notesTextViewPr>
  <p:notesViewPr>
    <p:cSldViewPr snapToGrid="0">
      <p:cViewPr varScale="1">
        <p:scale>
          <a:sx n="69" d="100"/>
          <a:sy n="69" d="100"/>
        </p:scale>
        <p:origin x="2568" y="3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1F3BC38-0F94-445C-BC2B-6AF5126EAF0C}" type="datetimeFigureOut">
              <a:rPr lang="en-AU" smtClean="0"/>
              <a:t>5/02/2021</a:t>
            </a:fld>
            <a:endParaRPr lang="en-AU"/>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CD19843-85DD-48DF-97AD-80981BE95C5D}" type="slidenum">
              <a:rPr lang="en-AU" smtClean="0"/>
              <a:t>‹#›</a:t>
            </a:fld>
            <a:endParaRPr lang="en-AU"/>
          </a:p>
        </p:txBody>
      </p:sp>
    </p:spTree>
    <p:extLst>
      <p:ext uri="{BB962C8B-B14F-4D97-AF65-F5344CB8AC3E}">
        <p14:creationId xmlns:p14="http://schemas.microsoft.com/office/powerpoint/2010/main" val="4119353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2003425" y="744538"/>
            <a:ext cx="2790825" cy="3722687"/>
          </a:xfrm>
          <a:prstGeom prst="rect">
            <a:avLst/>
          </a:prstGeom>
        </p:spPr>
        <p:txBody>
          <a:bodyPr/>
          <a:lstStyle/>
          <a:p>
            <a:endParaRPr/>
          </a:p>
        </p:txBody>
      </p:sp>
      <p:sp>
        <p:nvSpPr>
          <p:cNvPr id="117" name="Shape 117"/>
          <p:cNvSpPr>
            <a:spLocks noGrp="1"/>
          </p:cNvSpPr>
          <p:nvPr>
            <p:ph type="body" sz="quarter" idx="1"/>
          </p:nvPr>
        </p:nvSpPr>
        <p:spPr>
          <a:xfrm>
            <a:off x="906357" y="4715153"/>
            <a:ext cx="4984962" cy="4466987"/>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67840" y="8465120"/>
            <a:ext cx="7315200" cy="2265410"/>
          </a:xfrm>
        </p:spPr>
        <p:txBody>
          <a:bodyPr wrap="none" anchor="t">
            <a:normAutofit/>
          </a:bodyPr>
          <a:lstStyle>
            <a:lvl1pPr algn="r">
              <a:defRPr sz="7680" b="0" spc="-240">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767839" y="7262584"/>
            <a:ext cx="7315200" cy="1172903"/>
          </a:xfrm>
        </p:spPr>
        <p:txBody>
          <a:bodyPr anchor="b">
            <a:normAutofit/>
          </a:bodyPr>
          <a:lstStyle>
            <a:lvl1pPr marL="0" indent="0" algn="r">
              <a:buNone/>
              <a:defRPr sz="256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65771" indent="0" algn="ctr">
              <a:buNone/>
              <a:defRPr sz="1600"/>
            </a:lvl2pPr>
            <a:lvl3pPr marL="731543" indent="0" algn="ctr">
              <a:buNone/>
              <a:defRPr sz="1440"/>
            </a:lvl3pPr>
            <a:lvl4pPr marL="1097314" indent="0" algn="ctr">
              <a:buNone/>
              <a:defRPr sz="1280"/>
            </a:lvl4pPr>
            <a:lvl5pPr marL="1463086" indent="0" algn="ctr">
              <a:buNone/>
              <a:defRPr sz="1280"/>
            </a:lvl5pPr>
            <a:lvl6pPr marL="1828857" indent="0" algn="ctr">
              <a:buNone/>
              <a:defRPr sz="1280"/>
            </a:lvl6pPr>
            <a:lvl7pPr marL="2194629" indent="0" algn="ctr">
              <a:buNone/>
              <a:defRPr sz="1280"/>
            </a:lvl7pPr>
            <a:lvl8pPr marL="2560400" indent="0" algn="ctr">
              <a:buNone/>
              <a:defRPr sz="1280"/>
            </a:lvl8pPr>
            <a:lvl9pPr marL="2926171" indent="0" algn="ctr">
              <a:buNone/>
              <a:defRPr sz="128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2197786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830" y="8281432"/>
            <a:ext cx="8412480" cy="155374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1830" y="1872453"/>
            <a:ext cx="8412480" cy="6408979"/>
          </a:xfrm>
        </p:spPr>
        <p:txBody>
          <a:bodyPr anchor="t"/>
          <a:lstStyle>
            <a:lvl1pPr marL="0" indent="0">
              <a:buNone/>
              <a:defRPr sz="2560"/>
            </a:lvl1pPr>
            <a:lvl2pPr marL="365771" indent="0">
              <a:buNone/>
              <a:defRPr sz="2240"/>
            </a:lvl2pPr>
            <a:lvl3pPr marL="731543" indent="0">
              <a:buNone/>
              <a:defRPr sz="1920"/>
            </a:lvl3pPr>
            <a:lvl4pPr marL="1097314" indent="0">
              <a:buNone/>
              <a:defRPr sz="1600"/>
            </a:lvl4pPr>
            <a:lvl5pPr marL="1463086" indent="0">
              <a:buNone/>
              <a:defRPr sz="1600"/>
            </a:lvl5pPr>
            <a:lvl6pPr marL="1828857" indent="0">
              <a:buNone/>
              <a:defRPr sz="1600"/>
            </a:lvl6pPr>
            <a:lvl7pPr marL="2194629" indent="0">
              <a:buNone/>
              <a:defRPr sz="1600"/>
            </a:lvl7pPr>
            <a:lvl8pPr marL="2560400" indent="0">
              <a:buNone/>
              <a:defRPr sz="1600"/>
            </a:lvl8pPr>
            <a:lvl9pPr marL="2926171"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1831" y="9835171"/>
            <a:ext cx="8411210" cy="1294169"/>
          </a:xfrm>
        </p:spPr>
        <p:txBody>
          <a:bodyPr/>
          <a:lstStyle>
            <a:lvl1pPr marL="0" indent="0">
              <a:buNone/>
              <a:defRPr sz="128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65771" indent="0">
              <a:buNone/>
              <a:defRPr sz="1120"/>
            </a:lvl2pPr>
            <a:lvl3pPr marL="731543" indent="0">
              <a:buNone/>
              <a:defRPr sz="960"/>
            </a:lvl3pPr>
            <a:lvl4pPr marL="1097314" indent="0">
              <a:buNone/>
              <a:defRPr sz="800"/>
            </a:lvl4pPr>
            <a:lvl5pPr marL="1463086" indent="0">
              <a:buNone/>
              <a:defRPr sz="800"/>
            </a:lvl5pPr>
            <a:lvl6pPr marL="1828857" indent="0">
              <a:buNone/>
              <a:defRPr sz="800"/>
            </a:lvl6pPr>
            <a:lvl7pPr marL="2194629" indent="0">
              <a:buNone/>
              <a:defRPr sz="800"/>
            </a:lvl7pPr>
            <a:lvl8pPr marL="2560400" indent="0">
              <a:buNone/>
              <a:defRPr sz="800"/>
            </a:lvl8pPr>
            <a:lvl9pPr marL="2926171"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2034657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1830" y="692385"/>
            <a:ext cx="8412480" cy="6702163"/>
          </a:xfrm>
        </p:spPr>
        <p:txBody>
          <a:bodyPr anchor="ctr"/>
          <a:lstStyle>
            <a:lvl1pPr>
              <a:defRPr sz="2560"/>
            </a:lvl1pPr>
          </a:lstStyle>
          <a:p>
            <a:r>
              <a:rPr lang="en-US"/>
              <a:t>Click to edit Master title style</a:t>
            </a:r>
            <a:endParaRPr lang="en-US" dirty="0"/>
          </a:p>
        </p:txBody>
      </p:sp>
      <p:sp>
        <p:nvSpPr>
          <p:cNvPr id="4" name="Text Placeholder 3"/>
          <p:cNvSpPr>
            <a:spLocks noGrp="1"/>
          </p:cNvSpPr>
          <p:nvPr>
            <p:ph type="body" sz="half" idx="2"/>
          </p:nvPr>
        </p:nvSpPr>
        <p:spPr>
          <a:xfrm>
            <a:off x="671831" y="8513231"/>
            <a:ext cx="8411210" cy="2847907"/>
          </a:xfrm>
        </p:spPr>
        <p:txBody>
          <a:bodyPr anchor="ctr"/>
          <a:lstStyle>
            <a:lvl1pPr marL="0" indent="0">
              <a:buNone/>
              <a:defRPr sz="1280"/>
            </a:lvl1pPr>
            <a:lvl2pPr marL="365771" indent="0">
              <a:buNone/>
              <a:defRPr sz="1120"/>
            </a:lvl2pPr>
            <a:lvl3pPr marL="731543" indent="0">
              <a:buNone/>
              <a:defRPr sz="960"/>
            </a:lvl3pPr>
            <a:lvl4pPr marL="1097314" indent="0">
              <a:buNone/>
              <a:defRPr sz="800"/>
            </a:lvl4pPr>
            <a:lvl5pPr marL="1463086" indent="0">
              <a:buNone/>
              <a:defRPr sz="800"/>
            </a:lvl5pPr>
            <a:lvl6pPr marL="1828857" indent="0">
              <a:buNone/>
              <a:defRPr sz="800"/>
            </a:lvl6pPr>
            <a:lvl7pPr marL="2194629" indent="0">
              <a:buNone/>
              <a:defRPr sz="800"/>
            </a:lvl7pPr>
            <a:lvl8pPr marL="2560400" indent="0">
              <a:buNone/>
              <a:defRPr sz="800"/>
            </a:lvl8pPr>
            <a:lvl9pPr marL="2926171"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1670391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6969" y="692385"/>
            <a:ext cx="7442202" cy="5675433"/>
          </a:xfrm>
        </p:spPr>
        <p:txBody>
          <a:bodyPr anchor="ctr"/>
          <a:lstStyle>
            <a:lvl1pPr>
              <a:defRPr sz="3520"/>
            </a:lvl1pPr>
          </a:lstStyle>
          <a:p>
            <a:r>
              <a:rPr lang="en-US"/>
              <a:t>Click to edit Master title style</a:t>
            </a:r>
            <a:endParaRPr lang="en-US" dirty="0"/>
          </a:p>
        </p:txBody>
      </p:sp>
      <p:sp>
        <p:nvSpPr>
          <p:cNvPr id="12" name="Text Placeholder 3"/>
          <p:cNvSpPr>
            <a:spLocks noGrp="1"/>
          </p:cNvSpPr>
          <p:nvPr>
            <p:ph type="body" sz="half" idx="13"/>
          </p:nvPr>
        </p:nvSpPr>
        <p:spPr>
          <a:xfrm>
            <a:off x="1376516" y="6382093"/>
            <a:ext cx="7001839" cy="1041006"/>
          </a:xfrm>
        </p:spPr>
        <p:txBody>
          <a:bodyPr anchor="t">
            <a:normAutofit/>
          </a:bodyPr>
          <a:lstStyle>
            <a:lvl1pPr marL="0" indent="0">
              <a:buNone/>
              <a:defRPr sz="1120"/>
            </a:lvl1pPr>
            <a:lvl2pPr marL="365771" indent="0">
              <a:buNone/>
              <a:defRPr sz="1120"/>
            </a:lvl2pPr>
            <a:lvl3pPr marL="731543" indent="0">
              <a:buNone/>
              <a:defRPr sz="960"/>
            </a:lvl3pPr>
            <a:lvl4pPr marL="1097314" indent="0">
              <a:buNone/>
              <a:defRPr sz="800"/>
            </a:lvl4pPr>
            <a:lvl5pPr marL="1463086" indent="0">
              <a:buNone/>
              <a:defRPr sz="800"/>
            </a:lvl5pPr>
            <a:lvl6pPr marL="1828857" indent="0">
              <a:buNone/>
              <a:defRPr sz="800"/>
            </a:lvl6pPr>
            <a:lvl7pPr marL="2194629" indent="0">
              <a:buNone/>
              <a:defRPr sz="800"/>
            </a:lvl7pPr>
            <a:lvl8pPr marL="2560400" indent="0">
              <a:buNone/>
              <a:defRPr sz="800"/>
            </a:lvl8pPr>
            <a:lvl9pPr marL="2926171" indent="0">
              <a:buNone/>
              <a:defRPr sz="800"/>
            </a:lvl9pPr>
          </a:lstStyle>
          <a:p>
            <a:pPr lvl="0"/>
            <a:r>
              <a:rPr lang="en-US"/>
              <a:t>Edit Master text styles</a:t>
            </a:r>
          </a:p>
        </p:txBody>
      </p:sp>
      <p:sp>
        <p:nvSpPr>
          <p:cNvPr id="4" name="Text Placeholder 3"/>
          <p:cNvSpPr>
            <a:spLocks noGrp="1"/>
          </p:cNvSpPr>
          <p:nvPr>
            <p:ph type="body" sz="half" idx="2"/>
          </p:nvPr>
        </p:nvSpPr>
        <p:spPr>
          <a:xfrm>
            <a:off x="670560" y="8536612"/>
            <a:ext cx="8409939" cy="2824526"/>
          </a:xfrm>
        </p:spPr>
        <p:txBody>
          <a:bodyPr anchor="ctr">
            <a:normAutofit/>
          </a:bodyPr>
          <a:lstStyle>
            <a:lvl1pPr marL="0" indent="0">
              <a:buNone/>
              <a:defRPr sz="1280"/>
            </a:lvl1pPr>
            <a:lvl2pPr marL="365771" indent="0">
              <a:buNone/>
              <a:defRPr sz="1120"/>
            </a:lvl2pPr>
            <a:lvl3pPr marL="731543" indent="0">
              <a:buNone/>
              <a:defRPr sz="960"/>
            </a:lvl3pPr>
            <a:lvl4pPr marL="1097314" indent="0">
              <a:buNone/>
              <a:defRPr sz="800"/>
            </a:lvl4pPr>
            <a:lvl5pPr marL="1463086" indent="0">
              <a:buNone/>
              <a:defRPr sz="800"/>
            </a:lvl5pPr>
            <a:lvl6pPr marL="1828857" indent="0">
              <a:buNone/>
              <a:defRPr sz="800"/>
            </a:lvl6pPr>
            <a:lvl7pPr marL="2194629" indent="0">
              <a:buNone/>
              <a:defRPr sz="800"/>
            </a:lvl7pPr>
            <a:lvl8pPr marL="2560400" indent="0">
              <a:buNone/>
              <a:defRPr sz="800"/>
            </a:lvl8pPr>
            <a:lvl9pPr marL="2926171"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AU" smtClean="0"/>
              <a:t>‹#›</a:t>
            </a:fld>
            <a:endParaRPr lang="en-AU"/>
          </a:p>
        </p:txBody>
      </p:sp>
      <p:sp>
        <p:nvSpPr>
          <p:cNvPr id="9" name="TextBox 8"/>
          <p:cNvSpPr txBox="1"/>
          <p:nvPr/>
        </p:nvSpPr>
        <p:spPr>
          <a:xfrm>
            <a:off x="888835" y="1492051"/>
            <a:ext cx="487680" cy="1108909"/>
          </a:xfrm>
          <a:prstGeom prst="rect">
            <a:avLst/>
          </a:prstGeom>
        </p:spPr>
        <p:txBody>
          <a:bodyPr vert="horz" lIns="73152" tIns="36576" rIns="73152" bIns="365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400" dirty="0">
                <a:solidFill>
                  <a:schemeClr val="tx1"/>
                </a:solidFill>
                <a:effectLst/>
              </a:rPr>
              <a:t>“</a:t>
            </a:r>
          </a:p>
        </p:txBody>
      </p:sp>
      <p:sp>
        <p:nvSpPr>
          <p:cNvPr id="10" name="TextBox 9"/>
          <p:cNvSpPr txBox="1"/>
          <p:nvPr/>
        </p:nvSpPr>
        <p:spPr>
          <a:xfrm>
            <a:off x="8350250" y="5201920"/>
            <a:ext cx="487680" cy="1108909"/>
          </a:xfrm>
          <a:prstGeom prst="rect">
            <a:avLst/>
          </a:prstGeom>
        </p:spPr>
        <p:txBody>
          <a:bodyPr vert="horz" lIns="73152" tIns="36576" rIns="73152" bIns="365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400" dirty="0">
                <a:solidFill>
                  <a:schemeClr val="tx1"/>
                </a:solidFill>
                <a:effectLst/>
              </a:rPr>
              <a:t>”</a:t>
            </a:r>
          </a:p>
        </p:txBody>
      </p:sp>
    </p:spTree>
    <p:extLst>
      <p:ext uri="{BB962C8B-B14F-4D97-AF65-F5344CB8AC3E}">
        <p14:creationId xmlns:p14="http://schemas.microsoft.com/office/powerpoint/2010/main" val="2969266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1830" y="4412622"/>
            <a:ext cx="8412480" cy="4763183"/>
          </a:xfrm>
        </p:spPr>
        <p:txBody>
          <a:bodyPr anchor="b">
            <a:normAutofit/>
          </a:bodyPr>
          <a:lstStyle>
            <a:lvl1pPr>
              <a:defRPr sz="4320"/>
            </a:lvl1pPr>
          </a:lstStyle>
          <a:p>
            <a:r>
              <a:rPr lang="en-US"/>
              <a:t>Click to edit Master title style</a:t>
            </a:r>
            <a:endParaRPr lang="en-US" dirty="0"/>
          </a:p>
        </p:txBody>
      </p:sp>
      <p:sp>
        <p:nvSpPr>
          <p:cNvPr id="4" name="Text Placeholder 3"/>
          <p:cNvSpPr>
            <a:spLocks noGrp="1"/>
          </p:cNvSpPr>
          <p:nvPr>
            <p:ph type="body" sz="half" idx="2"/>
          </p:nvPr>
        </p:nvSpPr>
        <p:spPr>
          <a:xfrm>
            <a:off x="671831" y="9198139"/>
            <a:ext cx="8411210" cy="2162999"/>
          </a:xfrm>
        </p:spPr>
        <p:txBody>
          <a:bodyPr anchor="t"/>
          <a:lstStyle>
            <a:lvl1pPr marL="0" indent="0">
              <a:buNone/>
              <a:defRPr sz="1280"/>
            </a:lvl1pPr>
            <a:lvl2pPr marL="365771" indent="0">
              <a:buNone/>
              <a:defRPr sz="1120"/>
            </a:lvl2pPr>
            <a:lvl3pPr marL="731543" indent="0">
              <a:buNone/>
              <a:defRPr sz="960"/>
            </a:lvl3pPr>
            <a:lvl4pPr marL="1097314" indent="0">
              <a:buNone/>
              <a:defRPr sz="800"/>
            </a:lvl4pPr>
            <a:lvl5pPr marL="1463086" indent="0">
              <a:buNone/>
              <a:defRPr sz="800"/>
            </a:lvl5pPr>
            <a:lvl6pPr marL="1828857" indent="0">
              <a:buNone/>
              <a:defRPr sz="800"/>
            </a:lvl6pPr>
            <a:lvl7pPr marL="2194629" indent="0">
              <a:buNone/>
              <a:defRPr sz="800"/>
            </a:lvl7pPr>
            <a:lvl8pPr marL="2560400" indent="0">
              <a:buNone/>
              <a:defRPr sz="800"/>
            </a:lvl8pPr>
            <a:lvl9pPr marL="2926171"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3357381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70560" y="692388"/>
            <a:ext cx="8412480" cy="251366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69825" y="3576320"/>
            <a:ext cx="2357493" cy="1092763"/>
          </a:xfrm>
        </p:spPr>
        <p:txBody>
          <a:bodyPr anchor="b">
            <a:noAutofit/>
          </a:bodyPr>
          <a:lstStyle>
            <a:lvl1pPr marL="0" indent="0">
              <a:buNone/>
              <a:defRPr sz="192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65771" indent="0">
              <a:buNone/>
              <a:defRPr sz="1600" b="1"/>
            </a:lvl2pPr>
            <a:lvl3pPr marL="731543" indent="0">
              <a:buNone/>
              <a:defRPr sz="1440" b="1"/>
            </a:lvl3pPr>
            <a:lvl4pPr marL="1097314" indent="0">
              <a:buNone/>
              <a:defRPr sz="1280" b="1"/>
            </a:lvl4pPr>
            <a:lvl5pPr marL="1463086" indent="0">
              <a:buNone/>
              <a:defRPr sz="1280" b="1"/>
            </a:lvl5pPr>
            <a:lvl6pPr marL="1828857" indent="0">
              <a:buNone/>
              <a:defRPr sz="1280" b="1"/>
            </a:lvl6pPr>
            <a:lvl7pPr marL="2194629" indent="0">
              <a:buNone/>
              <a:defRPr sz="1280" b="1"/>
            </a:lvl7pPr>
            <a:lvl8pPr marL="2560400" indent="0">
              <a:buNone/>
              <a:defRPr sz="1280" b="1"/>
            </a:lvl8pPr>
            <a:lvl9pPr marL="2926171" indent="0">
              <a:buNone/>
              <a:defRPr sz="1280" b="1"/>
            </a:lvl9pPr>
          </a:lstStyle>
          <a:p>
            <a:pPr lvl="0"/>
            <a:r>
              <a:rPr lang="en-US"/>
              <a:t>Edit Master text styles</a:t>
            </a:r>
          </a:p>
        </p:txBody>
      </p:sp>
      <p:sp>
        <p:nvSpPr>
          <p:cNvPr id="8" name="Text Placeholder 3"/>
          <p:cNvSpPr>
            <a:spLocks noGrp="1"/>
          </p:cNvSpPr>
          <p:nvPr>
            <p:ph type="body" sz="half" idx="15"/>
          </p:nvPr>
        </p:nvSpPr>
        <p:spPr>
          <a:xfrm>
            <a:off x="1085438" y="4876800"/>
            <a:ext cx="2341881" cy="6806448"/>
          </a:xfrm>
        </p:spPr>
        <p:txBody>
          <a:bodyPr anchor="t">
            <a:normAutofit/>
          </a:bodyPr>
          <a:lstStyle>
            <a:lvl1pPr marL="0" indent="0">
              <a:buNone/>
              <a:defRPr sz="1120"/>
            </a:lvl1pPr>
            <a:lvl2pPr marL="365771" indent="0">
              <a:buNone/>
              <a:defRPr sz="960"/>
            </a:lvl2pPr>
            <a:lvl3pPr marL="731543" indent="0">
              <a:buNone/>
              <a:defRPr sz="800"/>
            </a:lvl3pPr>
            <a:lvl4pPr marL="1097314" indent="0">
              <a:buNone/>
              <a:defRPr sz="720"/>
            </a:lvl4pPr>
            <a:lvl5pPr marL="1463086" indent="0">
              <a:buNone/>
              <a:defRPr sz="720"/>
            </a:lvl5pPr>
            <a:lvl6pPr marL="1828857" indent="0">
              <a:buNone/>
              <a:defRPr sz="720"/>
            </a:lvl6pPr>
            <a:lvl7pPr marL="2194629" indent="0">
              <a:buNone/>
              <a:defRPr sz="720"/>
            </a:lvl7pPr>
            <a:lvl8pPr marL="2560400" indent="0">
              <a:buNone/>
              <a:defRPr sz="720"/>
            </a:lvl8pPr>
            <a:lvl9pPr marL="2926171" indent="0">
              <a:buNone/>
              <a:defRPr sz="720"/>
            </a:lvl9pPr>
          </a:lstStyle>
          <a:p>
            <a:pPr lvl="0"/>
            <a:r>
              <a:rPr lang="en-US"/>
              <a:t>Edit Master text styles</a:t>
            </a:r>
          </a:p>
        </p:txBody>
      </p:sp>
      <p:sp>
        <p:nvSpPr>
          <p:cNvPr id="9" name="Text Placeholder 4"/>
          <p:cNvSpPr>
            <a:spLocks noGrp="1"/>
          </p:cNvSpPr>
          <p:nvPr>
            <p:ph type="body" sz="quarter" idx="3"/>
          </p:nvPr>
        </p:nvSpPr>
        <p:spPr>
          <a:xfrm>
            <a:off x="3670396" y="3576320"/>
            <a:ext cx="2348993" cy="1092763"/>
          </a:xfrm>
        </p:spPr>
        <p:txBody>
          <a:bodyPr vert="horz" lIns="91440" tIns="45720" rIns="91440" bIns="45720" rtlCol="0" anchor="b">
            <a:noAutofit/>
          </a:bodyPr>
          <a:lstStyle>
            <a:lvl1pPr>
              <a:buNone/>
              <a:defRPr lang="en-US" sz="192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3661953" y="4876800"/>
            <a:ext cx="2357436" cy="6806448"/>
          </a:xfrm>
        </p:spPr>
        <p:txBody>
          <a:bodyPr anchor="t">
            <a:normAutofit/>
          </a:bodyPr>
          <a:lstStyle>
            <a:lvl1pPr marL="0" indent="0">
              <a:buNone/>
              <a:defRPr sz="1120"/>
            </a:lvl1pPr>
            <a:lvl2pPr marL="365771" indent="0">
              <a:buNone/>
              <a:defRPr sz="960"/>
            </a:lvl2pPr>
            <a:lvl3pPr marL="731543" indent="0">
              <a:buNone/>
              <a:defRPr sz="800"/>
            </a:lvl3pPr>
            <a:lvl4pPr marL="1097314" indent="0">
              <a:buNone/>
              <a:defRPr sz="720"/>
            </a:lvl4pPr>
            <a:lvl5pPr marL="1463086" indent="0">
              <a:buNone/>
              <a:defRPr sz="720"/>
            </a:lvl5pPr>
            <a:lvl6pPr marL="1828857" indent="0">
              <a:buNone/>
              <a:defRPr sz="720"/>
            </a:lvl6pPr>
            <a:lvl7pPr marL="2194629" indent="0">
              <a:buNone/>
              <a:defRPr sz="720"/>
            </a:lvl7pPr>
            <a:lvl8pPr marL="2560400" indent="0">
              <a:buNone/>
              <a:defRPr sz="720"/>
            </a:lvl8pPr>
            <a:lvl9pPr marL="2926171" indent="0">
              <a:buNone/>
              <a:defRPr sz="720"/>
            </a:lvl9pPr>
          </a:lstStyle>
          <a:p>
            <a:pPr lvl="0"/>
            <a:r>
              <a:rPr lang="en-US"/>
              <a:t>Edit Master text styles</a:t>
            </a:r>
          </a:p>
        </p:txBody>
      </p:sp>
      <p:sp>
        <p:nvSpPr>
          <p:cNvPr id="11" name="Text Placeholder 4"/>
          <p:cNvSpPr>
            <a:spLocks noGrp="1"/>
          </p:cNvSpPr>
          <p:nvPr>
            <p:ph type="body" sz="quarter" idx="13"/>
          </p:nvPr>
        </p:nvSpPr>
        <p:spPr>
          <a:xfrm>
            <a:off x="6263229" y="3576320"/>
            <a:ext cx="2345691" cy="1092763"/>
          </a:xfrm>
        </p:spPr>
        <p:txBody>
          <a:bodyPr vert="horz" lIns="91440" tIns="45720" rIns="91440" bIns="45720" rtlCol="0" anchor="b">
            <a:noAutofit/>
          </a:bodyPr>
          <a:lstStyle>
            <a:lvl1pPr>
              <a:buNone/>
              <a:defRPr lang="en-US" sz="192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6263229" y="4876800"/>
            <a:ext cx="2345691" cy="6806448"/>
          </a:xfrm>
        </p:spPr>
        <p:txBody>
          <a:bodyPr anchor="t">
            <a:normAutofit/>
          </a:bodyPr>
          <a:lstStyle>
            <a:lvl1pPr marL="0" indent="0">
              <a:buNone/>
              <a:defRPr sz="1120"/>
            </a:lvl1pPr>
            <a:lvl2pPr marL="365771" indent="0">
              <a:buNone/>
              <a:defRPr sz="960"/>
            </a:lvl2pPr>
            <a:lvl3pPr marL="731543" indent="0">
              <a:buNone/>
              <a:defRPr sz="800"/>
            </a:lvl3pPr>
            <a:lvl4pPr marL="1097314" indent="0">
              <a:buNone/>
              <a:defRPr sz="720"/>
            </a:lvl4pPr>
            <a:lvl5pPr marL="1463086" indent="0">
              <a:buNone/>
              <a:defRPr sz="720"/>
            </a:lvl5pPr>
            <a:lvl6pPr marL="1828857" indent="0">
              <a:buNone/>
              <a:defRPr sz="720"/>
            </a:lvl6pPr>
            <a:lvl7pPr marL="2194629" indent="0">
              <a:buNone/>
              <a:defRPr sz="720"/>
            </a:lvl7pPr>
            <a:lvl8pPr marL="2560400" indent="0">
              <a:buNone/>
              <a:defRPr sz="720"/>
            </a:lvl8pPr>
            <a:lvl9pPr marL="2926171" indent="0">
              <a:buNone/>
              <a:defRPr sz="720"/>
            </a:lvl9pPr>
          </a:lstStyle>
          <a:p>
            <a:pPr lvl="0"/>
            <a:r>
              <a:rPr lang="en-US"/>
              <a:t>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2159878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70560" y="692388"/>
            <a:ext cx="8412480" cy="251366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065668" y="8149339"/>
            <a:ext cx="2352041" cy="1092763"/>
          </a:xfrm>
        </p:spPr>
        <p:txBody>
          <a:bodyPr anchor="b">
            <a:noAutofit/>
          </a:bodyPr>
          <a:lstStyle>
            <a:lvl1pPr marL="0" indent="0">
              <a:buNone/>
              <a:defRPr sz="192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65771" indent="0">
              <a:buNone/>
              <a:defRPr sz="1600" b="1"/>
            </a:lvl2pPr>
            <a:lvl3pPr marL="731543" indent="0">
              <a:buNone/>
              <a:defRPr sz="1440" b="1"/>
            </a:lvl3pPr>
            <a:lvl4pPr marL="1097314" indent="0">
              <a:buNone/>
              <a:defRPr sz="1280" b="1"/>
            </a:lvl4pPr>
            <a:lvl5pPr marL="1463086" indent="0">
              <a:buNone/>
              <a:defRPr sz="1280" b="1"/>
            </a:lvl5pPr>
            <a:lvl6pPr marL="1828857" indent="0">
              <a:buNone/>
              <a:defRPr sz="1280" b="1"/>
            </a:lvl6pPr>
            <a:lvl7pPr marL="2194629" indent="0">
              <a:buNone/>
              <a:defRPr sz="1280" b="1"/>
            </a:lvl7pPr>
            <a:lvl8pPr marL="2560400" indent="0">
              <a:buNone/>
              <a:defRPr sz="1280" b="1"/>
            </a:lvl8pPr>
            <a:lvl9pPr marL="2926171" indent="0">
              <a:buNone/>
              <a:defRPr sz="1280" b="1"/>
            </a:lvl9pPr>
          </a:lstStyle>
          <a:p>
            <a:pPr lvl="0"/>
            <a:r>
              <a:rPr lang="en-US"/>
              <a:t>Edit Master text styles</a:t>
            </a:r>
          </a:p>
        </p:txBody>
      </p:sp>
      <p:sp>
        <p:nvSpPr>
          <p:cNvPr id="20" name="Picture Placeholder 2"/>
          <p:cNvSpPr>
            <a:spLocks noGrp="1" noChangeAspect="1"/>
          </p:cNvSpPr>
          <p:nvPr>
            <p:ph type="pic" idx="15"/>
          </p:nvPr>
        </p:nvSpPr>
        <p:spPr>
          <a:xfrm>
            <a:off x="1065668" y="4278716"/>
            <a:ext cx="2352041" cy="288995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80"/>
            </a:lvl1pPr>
            <a:lvl2pPr marL="365771" indent="0">
              <a:buNone/>
              <a:defRPr sz="1280"/>
            </a:lvl2pPr>
            <a:lvl3pPr marL="731543" indent="0">
              <a:buNone/>
              <a:defRPr sz="1280"/>
            </a:lvl3pPr>
            <a:lvl4pPr marL="1097314" indent="0">
              <a:buNone/>
              <a:defRPr sz="1280"/>
            </a:lvl4pPr>
            <a:lvl5pPr marL="1463086" indent="0">
              <a:buNone/>
              <a:defRPr sz="1280"/>
            </a:lvl5pPr>
            <a:lvl6pPr marL="1828857" indent="0">
              <a:buNone/>
              <a:defRPr sz="1280"/>
            </a:lvl6pPr>
            <a:lvl7pPr marL="2194629" indent="0">
              <a:buNone/>
              <a:defRPr sz="1280"/>
            </a:lvl7pPr>
            <a:lvl8pPr marL="2560400" indent="0">
              <a:buNone/>
              <a:defRPr sz="1280"/>
            </a:lvl8pPr>
            <a:lvl9pPr marL="2926171" indent="0">
              <a:buNone/>
              <a:defRPr sz="1280"/>
            </a:lvl9pPr>
          </a:lstStyle>
          <a:p>
            <a:r>
              <a:rPr lang="en-US"/>
              <a:t>Click icon to add picture</a:t>
            </a:r>
            <a:endParaRPr lang="en-US" dirty="0"/>
          </a:p>
        </p:txBody>
      </p:sp>
      <p:sp>
        <p:nvSpPr>
          <p:cNvPr id="21" name="Text Placeholder 3"/>
          <p:cNvSpPr>
            <a:spLocks noGrp="1"/>
          </p:cNvSpPr>
          <p:nvPr>
            <p:ph type="body" sz="half" idx="18"/>
          </p:nvPr>
        </p:nvSpPr>
        <p:spPr>
          <a:xfrm>
            <a:off x="1065668" y="9242105"/>
            <a:ext cx="2352041" cy="1250018"/>
          </a:xfrm>
        </p:spPr>
        <p:txBody>
          <a:bodyPr anchor="t">
            <a:normAutofit/>
          </a:bodyPr>
          <a:lstStyle>
            <a:lvl1pPr marL="0" indent="0">
              <a:buNone/>
              <a:defRPr sz="1120"/>
            </a:lvl1pPr>
            <a:lvl2pPr marL="365771" indent="0">
              <a:buNone/>
              <a:defRPr sz="960"/>
            </a:lvl2pPr>
            <a:lvl3pPr marL="731543" indent="0">
              <a:buNone/>
              <a:defRPr sz="800"/>
            </a:lvl3pPr>
            <a:lvl4pPr marL="1097314" indent="0">
              <a:buNone/>
              <a:defRPr sz="720"/>
            </a:lvl4pPr>
            <a:lvl5pPr marL="1463086" indent="0">
              <a:buNone/>
              <a:defRPr sz="720"/>
            </a:lvl5pPr>
            <a:lvl6pPr marL="1828857" indent="0">
              <a:buNone/>
              <a:defRPr sz="720"/>
            </a:lvl6pPr>
            <a:lvl7pPr marL="2194629" indent="0">
              <a:buNone/>
              <a:defRPr sz="720"/>
            </a:lvl7pPr>
            <a:lvl8pPr marL="2560400" indent="0">
              <a:buNone/>
              <a:defRPr sz="720"/>
            </a:lvl8pPr>
            <a:lvl9pPr marL="2926171" indent="0">
              <a:buNone/>
              <a:defRPr sz="720"/>
            </a:lvl9pPr>
          </a:lstStyle>
          <a:p>
            <a:pPr lvl="0"/>
            <a:r>
              <a:rPr lang="en-US"/>
              <a:t>Edit Master text styles</a:t>
            </a:r>
          </a:p>
        </p:txBody>
      </p:sp>
      <p:sp>
        <p:nvSpPr>
          <p:cNvPr id="22" name="Text Placeholder 4"/>
          <p:cNvSpPr>
            <a:spLocks noGrp="1"/>
          </p:cNvSpPr>
          <p:nvPr>
            <p:ph type="body" sz="quarter" idx="3"/>
          </p:nvPr>
        </p:nvSpPr>
        <p:spPr>
          <a:xfrm>
            <a:off x="3655198" y="8149339"/>
            <a:ext cx="2344420" cy="1092763"/>
          </a:xfrm>
        </p:spPr>
        <p:txBody>
          <a:bodyPr anchor="b">
            <a:noAutofit/>
          </a:bodyPr>
          <a:lstStyle>
            <a:lvl1pPr marL="0" indent="0">
              <a:buNone/>
              <a:defRPr sz="192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65771" indent="0">
              <a:buNone/>
              <a:defRPr sz="1600" b="1"/>
            </a:lvl2pPr>
            <a:lvl3pPr marL="731543" indent="0">
              <a:buNone/>
              <a:defRPr sz="1440" b="1"/>
            </a:lvl3pPr>
            <a:lvl4pPr marL="1097314" indent="0">
              <a:buNone/>
              <a:defRPr sz="1280" b="1"/>
            </a:lvl4pPr>
            <a:lvl5pPr marL="1463086" indent="0">
              <a:buNone/>
              <a:defRPr sz="1280" b="1"/>
            </a:lvl5pPr>
            <a:lvl6pPr marL="1828857" indent="0">
              <a:buNone/>
              <a:defRPr sz="1280" b="1"/>
            </a:lvl6pPr>
            <a:lvl7pPr marL="2194629" indent="0">
              <a:buNone/>
              <a:defRPr sz="1280" b="1"/>
            </a:lvl7pPr>
            <a:lvl8pPr marL="2560400" indent="0">
              <a:buNone/>
              <a:defRPr sz="1280" b="1"/>
            </a:lvl8pPr>
            <a:lvl9pPr marL="2926171" indent="0">
              <a:buNone/>
              <a:defRPr sz="1280" b="1"/>
            </a:lvl9pPr>
          </a:lstStyle>
          <a:p>
            <a:pPr lvl="0"/>
            <a:r>
              <a:rPr lang="en-US"/>
              <a:t>Edit Master text styles</a:t>
            </a:r>
          </a:p>
        </p:txBody>
      </p:sp>
      <p:sp>
        <p:nvSpPr>
          <p:cNvPr id="23" name="Picture Placeholder 2"/>
          <p:cNvSpPr>
            <a:spLocks noGrp="1" noChangeAspect="1"/>
          </p:cNvSpPr>
          <p:nvPr>
            <p:ph type="pic" idx="21"/>
          </p:nvPr>
        </p:nvSpPr>
        <p:spPr>
          <a:xfrm>
            <a:off x="3655197" y="4278716"/>
            <a:ext cx="2344420" cy="288995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80"/>
            </a:lvl1pPr>
            <a:lvl2pPr marL="365771" indent="0">
              <a:buNone/>
              <a:defRPr sz="1280"/>
            </a:lvl2pPr>
            <a:lvl3pPr marL="731543" indent="0">
              <a:buNone/>
              <a:defRPr sz="1280"/>
            </a:lvl3pPr>
            <a:lvl4pPr marL="1097314" indent="0">
              <a:buNone/>
              <a:defRPr sz="1280"/>
            </a:lvl4pPr>
            <a:lvl5pPr marL="1463086" indent="0">
              <a:buNone/>
              <a:defRPr sz="1280"/>
            </a:lvl5pPr>
            <a:lvl6pPr marL="1828857" indent="0">
              <a:buNone/>
              <a:defRPr sz="1280"/>
            </a:lvl6pPr>
            <a:lvl7pPr marL="2194629" indent="0">
              <a:buNone/>
              <a:defRPr sz="1280"/>
            </a:lvl7pPr>
            <a:lvl8pPr marL="2560400" indent="0">
              <a:buNone/>
              <a:defRPr sz="1280"/>
            </a:lvl8pPr>
            <a:lvl9pPr marL="2926171" indent="0">
              <a:buNone/>
              <a:defRPr sz="1280"/>
            </a:lvl9pPr>
          </a:lstStyle>
          <a:p>
            <a:r>
              <a:rPr lang="en-US"/>
              <a:t>Click icon to add picture</a:t>
            </a:r>
            <a:endParaRPr lang="en-US" dirty="0"/>
          </a:p>
        </p:txBody>
      </p:sp>
      <p:sp>
        <p:nvSpPr>
          <p:cNvPr id="24" name="Text Placeholder 3"/>
          <p:cNvSpPr>
            <a:spLocks noGrp="1"/>
          </p:cNvSpPr>
          <p:nvPr>
            <p:ph type="body" sz="half" idx="19"/>
          </p:nvPr>
        </p:nvSpPr>
        <p:spPr>
          <a:xfrm>
            <a:off x="3654116" y="9242103"/>
            <a:ext cx="2347525" cy="1250018"/>
          </a:xfrm>
        </p:spPr>
        <p:txBody>
          <a:bodyPr anchor="t">
            <a:normAutofit/>
          </a:bodyPr>
          <a:lstStyle>
            <a:lvl1pPr marL="0" indent="0">
              <a:buNone/>
              <a:defRPr sz="1120"/>
            </a:lvl1pPr>
            <a:lvl2pPr marL="365771" indent="0">
              <a:buNone/>
              <a:defRPr sz="960"/>
            </a:lvl2pPr>
            <a:lvl3pPr marL="731543" indent="0">
              <a:buNone/>
              <a:defRPr sz="800"/>
            </a:lvl3pPr>
            <a:lvl4pPr marL="1097314" indent="0">
              <a:buNone/>
              <a:defRPr sz="720"/>
            </a:lvl4pPr>
            <a:lvl5pPr marL="1463086" indent="0">
              <a:buNone/>
              <a:defRPr sz="720"/>
            </a:lvl5pPr>
            <a:lvl6pPr marL="1828857" indent="0">
              <a:buNone/>
              <a:defRPr sz="720"/>
            </a:lvl6pPr>
            <a:lvl7pPr marL="2194629" indent="0">
              <a:buNone/>
              <a:defRPr sz="720"/>
            </a:lvl7pPr>
            <a:lvl8pPr marL="2560400" indent="0">
              <a:buNone/>
              <a:defRPr sz="720"/>
            </a:lvl8pPr>
            <a:lvl9pPr marL="2926171" indent="0">
              <a:buNone/>
              <a:defRPr sz="720"/>
            </a:lvl9pPr>
          </a:lstStyle>
          <a:p>
            <a:pPr lvl="0"/>
            <a:r>
              <a:rPr lang="en-US"/>
              <a:t>Edit Master text styles</a:t>
            </a:r>
          </a:p>
        </p:txBody>
      </p:sp>
      <p:sp>
        <p:nvSpPr>
          <p:cNvPr id="25" name="Text Placeholder 4"/>
          <p:cNvSpPr>
            <a:spLocks noGrp="1"/>
          </p:cNvSpPr>
          <p:nvPr>
            <p:ph type="body" sz="quarter" idx="13"/>
          </p:nvPr>
        </p:nvSpPr>
        <p:spPr>
          <a:xfrm>
            <a:off x="6243459" y="8149339"/>
            <a:ext cx="2345691" cy="1092763"/>
          </a:xfrm>
        </p:spPr>
        <p:txBody>
          <a:bodyPr anchor="b">
            <a:noAutofit/>
          </a:bodyPr>
          <a:lstStyle>
            <a:lvl1pPr marL="0" indent="0">
              <a:buNone/>
              <a:defRPr sz="192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65771" indent="0">
              <a:buNone/>
              <a:defRPr sz="1600" b="1"/>
            </a:lvl2pPr>
            <a:lvl3pPr marL="731543" indent="0">
              <a:buNone/>
              <a:defRPr sz="1440" b="1"/>
            </a:lvl3pPr>
            <a:lvl4pPr marL="1097314" indent="0">
              <a:buNone/>
              <a:defRPr sz="1280" b="1"/>
            </a:lvl4pPr>
            <a:lvl5pPr marL="1463086" indent="0">
              <a:buNone/>
              <a:defRPr sz="1280" b="1"/>
            </a:lvl5pPr>
            <a:lvl6pPr marL="1828857" indent="0">
              <a:buNone/>
              <a:defRPr sz="1280" b="1"/>
            </a:lvl6pPr>
            <a:lvl7pPr marL="2194629" indent="0">
              <a:buNone/>
              <a:defRPr sz="1280" b="1"/>
            </a:lvl7pPr>
            <a:lvl8pPr marL="2560400" indent="0">
              <a:buNone/>
              <a:defRPr sz="1280" b="1"/>
            </a:lvl8pPr>
            <a:lvl9pPr marL="2926171" indent="0">
              <a:buNone/>
              <a:defRPr sz="1280" b="1"/>
            </a:lvl9pPr>
          </a:lstStyle>
          <a:p>
            <a:pPr lvl="0"/>
            <a:r>
              <a:rPr lang="en-US"/>
              <a:t>Edit Master text styles</a:t>
            </a:r>
          </a:p>
        </p:txBody>
      </p:sp>
      <p:sp>
        <p:nvSpPr>
          <p:cNvPr id="26" name="Picture Placeholder 2"/>
          <p:cNvSpPr>
            <a:spLocks noGrp="1" noChangeAspect="1"/>
          </p:cNvSpPr>
          <p:nvPr>
            <p:ph type="pic" idx="22"/>
          </p:nvPr>
        </p:nvSpPr>
        <p:spPr>
          <a:xfrm>
            <a:off x="6243457" y="4278716"/>
            <a:ext cx="2345691" cy="288995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80"/>
            </a:lvl1pPr>
            <a:lvl2pPr marL="365771" indent="0">
              <a:buNone/>
              <a:defRPr sz="1280"/>
            </a:lvl2pPr>
            <a:lvl3pPr marL="731543" indent="0">
              <a:buNone/>
              <a:defRPr sz="1280"/>
            </a:lvl3pPr>
            <a:lvl4pPr marL="1097314" indent="0">
              <a:buNone/>
              <a:defRPr sz="1280"/>
            </a:lvl4pPr>
            <a:lvl5pPr marL="1463086" indent="0">
              <a:buNone/>
              <a:defRPr sz="1280"/>
            </a:lvl5pPr>
            <a:lvl6pPr marL="1828857" indent="0">
              <a:buNone/>
              <a:defRPr sz="1280"/>
            </a:lvl6pPr>
            <a:lvl7pPr marL="2194629" indent="0">
              <a:buNone/>
              <a:defRPr sz="1280"/>
            </a:lvl7pPr>
            <a:lvl8pPr marL="2560400" indent="0">
              <a:buNone/>
              <a:defRPr sz="1280"/>
            </a:lvl8pPr>
            <a:lvl9pPr marL="2926171" indent="0">
              <a:buNone/>
              <a:defRPr sz="1280"/>
            </a:lvl9pPr>
          </a:lstStyle>
          <a:p>
            <a:r>
              <a:rPr lang="en-US"/>
              <a:t>Click icon to add picture</a:t>
            </a:r>
            <a:endParaRPr lang="en-US" dirty="0"/>
          </a:p>
        </p:txBody>
      </p:sp>
      <p:sp>
        <p:nvSpPr>
          <p:cNvPr id="27" name="Text Placeholder 3"/>
          <p:cNvSpPr>
            <a:spLocks noGrp="1"/>
          </p:cNvSpPr>
          <p:nvPr>
            <p:ph type="body" sz="half" idx="20"/>
          </p:nvPr>
        </p:nvSpPr>
        <p:spPr>
          <a:xfrm>
            <a:off x="6243358" y="9242100"/>
            <a:ext cx="2348798" cy="1250018"/>
          </a:xfrm>
        </p:spPr>
        <p:txBody>
          <a:bodyPr anchor="t">
            <a:normAutofit/>
          </a:bodyPr>
          <a:lstStyle>
            <a:lvl1pPr marL="0" indent="0">
              <a:buNone/>
              <a:defRPr sz="1120"/>
            </a:lvl1pPr>
            <a:lvl2pPr marL="365771" indent="0">
              <a:buNone/>
              <a:defRPr sz="960"/>
            </a:lvl2pPr>
            <a:lvl3pPr marL="731543" indent="0">
              <a:buNone/>
              <a:defRPr sz="800"/>
            </a:lvl3pPr>
            <a:lvl4pPr marL="1097314" indent="0">
              <a:buNone/>
              <a:defRPr sz="720"/>
            </a:lvl4pPr>
            <a:lvl5pPr marL="1463086" indent="0">
              <a:buNone/>
              <a:defRPr sz="720"/>
            </a:lvl5pPr>
            <a:lvl6pPr marL="1828857" indent="0">
              <a:buNone/>
              <a:defRPr sz="720"/>
            </a:lvl6pPr>
            <a:lvl7pPr marL="2194629" indent="0">
              <a:buNone/>
              <a:defRPr sz="720"/>
            </a:lvl7pPr>
            <a:lvl8pPr marL="2560400" indent="0">
              <a:buNone/>
              <a:defRPr sz="720"/>
            </a:lvl8pPr>
            <a:lvl9pPr marL="2926171" indent="0">
              <a:buNone/>
              <a:defRPr sz="720"/>
            </a:lvl9pPr>
          </a:lstStyle>
          <a:p>
            <a:pPr lvl="0"/>
            <a:r>
              <a:rPr lang="en-US"/>
              <a:t>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4014471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969156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9921" y="692385"/>
            <a:ext cx="2103120" cy="1102096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70561" y="692385"/>
            <a:ext cx="6187440" cy="1102096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923455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579376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83626" y="8465120"/>
            <a:ext cx="7315200" cy="2265410"/>
          </a:xfrm>
        </p:spPr>
        <p:txBody>
          <a:bodyPr wrap="none" anchor="t">
            <a:normAutofit/>
          </a:bodyPr>
          <a:lstStyle>
            <a:lvl1pPr algn="l">
              <a:defRPr sz="7680" b="0" spc="-24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83626" y="7262583"/>
            <a:ext cx="7315200" cy="1171574"/>
          </a:xfrm>
        </p:spPr>
        <p:txBody>
          <a:bodyPr anchor="b">
            <a:normAutofit/>
          </a:bodyPr>
          <a:lstStyle>
            <a:lvl1pPr marL="0" indent="0" algn="l">
              <a:buNone/>
              <a:defRPr sz="256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65771" indent="0" algn="ctr">
              <a:buNone/>
              <a:defRPr sz="1600"/>
            </a:lvl2pPr>
            <a:lvl3pPr marL="731543" indent="0" algn="ctr">
              <a:buNone/>
              <a:defRPr sz="1440"/>
            </a:lvl3pPr>
            <a:lvl4pPr marL="1097314" indent="0" algn="ctr">
              <a:buNone/>
              <a:defRPr sz="1280"/>
            </a:lvl4pPr>
            <a:lvl5pPr marL="1463086" indent="0" algn="ctr">
              <a:buNone/>
              <a:defRPr sz="1280"/>
            </a:lvl5pPr>
            <a:lvl6pPr marL="1828857" indent="0" algn="ctr">
              <a:buNone/>
              <a:defRPr sz="1280"/>
            </a:lvl6pPr>
            <a:lvl7pPr marL="2194629" indent="0" algn="ctr">
              <a:buNone/>
              <a:defRPr sz="1280"/>
            </a:lvl7pPr>
            <a:lvl8pPr marL="2560400" indent="0" algn="ctr">
              <a:buNone/>
              <a:defRPr sz="1280"/>
            </a:lvl8pPr>
            <a:lvl9pPr marL="2926171"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3981401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96000" y="3461926"/>
            <a:ext cx="4020173" cy="82514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55872" y="3461926"/>
            <a:ext cx="4027168" cy="82514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332805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1830" y="692388"/>
            <a:ext cx="8412480" cy="251366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96000" y="3187983"/>
            <a:ext cx="4020173" cy="1562381"/>
          </a:xfrm>
        </p:spPr>
        <p:txBody>
          <a:bodyPr anchor="b">
            <a:normAutofit/>
          </a:bodyPr>
          <a:lstStyle>
            <a:lvl1pPr marL="0" indent="0">
              <a:buNone/>
              <a:defRPr sz="2133"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65771" indent="0">
              <a:buNone/>
              <a:defRPr sz="1600" b="1"/>
            </a:lvl2pPr>
            <a:lvl3pPr marL="731543" indent="0">
              <a:buNone/>
              <a:defRPr sz="1440" b="1"/>
            </a:lvl3pPr>
            <a:lvl4pPr marL="1097314" indent="0">
              <a:buNone/>
              <a:defRPr sz="1280" b="1"/>
            </a:lvl4pPr>
            <a:lvl5pPr marL="1463086" indent="0">
              <a:buNone/>
              <a:defRPr sz="1280" b="1"/>
            </a:lvl5pPr>
            <a:lvl6pPr marL="1828857" indent="0">
              <a:buNone/>
              <a:defRPr sz="1280" b="1"/>
            </a:lvl6pPr>
            <a:lvl7pPr marL="2194629" indent="0">
              <a:buNone/>
              <a:defRPr sz="1280" b="1"/>
            </a:lvl7pPr>
            <a:lvl8pPr marL="2560400" indent="0">
              <a:buNone/>
              <a:defRPr sz="1280" b="1"/>
            </a:lvl8pPr>
            <a:lvl9pPr marL="2926171" indent="0">
              <a:buNone/>
              <a:defRPr sz="1280" b="1"/>
            </a:lvl9pPr>
          </a:lstStyle>
          <a:p>
            <a:pPr lvl="0"/>
            <a:r>
              <a:rPr lang="en-US"/>
              <a:t>Edit Master text styles</a:t>
            </a:r>
          </a:p>
        </p:txBody>
      </p:sp>
      <p:sp>
        <p:nvSpPr>
          <p:cNvPr id="4" name="Content Placeholder 3"/>
          <p:cNvSpPr>
            <a:spLocks noGrp="1"/>
          </p:cNvSpPr>
          <p:nvPr>
            <p:ph sz="half" idx="2"/>
          </p:nvPr>
        </p:nvSpPr>
        <p:spPr>
          <a:xfrm>
            <a:off x="896000" y="4750364"/>
            <a:ext cx="4020173" cy="69870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55873" y="3187983"/>
            <a:ext cx="4028438" cy="1562381"/>
          </a:xfrm>
        </p:spPr>
        <p:txBody>
          <a:bodyPr vert="horz" lIns="91440" tIns="45720" rIns="91440" bIns="45720" rtlCol="0" anchor="b">
            <a:normAutofit/>
          </a:bodyPr>
          <a:lstStyle>
            <a:lvl1pPr>
              <a:buNone/>
              <a:defRPr lang="en-US" sz="2133"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5055873" y="4750364"/>
            <a:ext cx="4028438" cy="69870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2325563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1989733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3554292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830" y="866987"/>
            <a:ext cx="3145790" cy="3034453"/>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4146550" y="1872453"/>
            <a:ext cx="4937760" cy="92418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96001" y="3901440"/>
            <a:ext cx="2921620" cy="7227900"/>
          </a:xfrm>
        </p:spPr>
        <p:txBody>
          <a:bodyPr>
            <a:normAutofit/>
          </a:bodyPr>
          <a:lstStyle>
            <a:lvl1pPr marL="0" indent="0">
              <a:buNone/>
              <a:defRPr sz="1493">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65771" indent="0">
              <a:buNone/>
              <a:defRPr sz="1120"/>
            </a:lvl2pPr>
            <a:lvl3pPr marL="731543" indent="0">
              <a:buNone/>
              <a:defRPr sz="960"/>
            </a:lvl3pPr>
            <a:lvl4pPr marL="1097314" indent="0">
              <a:buNone/>
              <a:defRPr sz="800"/>
            </a:lvl4pPr>
            <a:lvl5pPr marL="1463086" indent="0">
              <a:buNone/>
              <a:defRPr sz="800"/>
            </a:lvl5pPr>
            <a:lvl6pPr marL="1828857" indent="0">
              <a:buNone/>
              <a:defRPr sz="800"/>
            </a:lvl6pPr>
            <a:lvl7pPr marL="2194629" indent="0">
              <a:buNone/>
              <a:defRPr sz="800"/>
            </a:lvl7pPr>
            <a:lvl8pPr marL="2560400" indent="0">
              <a:buNone/>
              <a:defRPr sz="800"/>
            </a:lvl8pPr>
            <a:lvl9pPr marL="2926171"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2253070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830" y="866987"/>
            <a:ext cx="3145790" cy="3034453"/>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6550" y="1872453"/>
            <a:ext cx="4937760" cy="9241837"/>
          </a:xfrm>
        </p:spPr>
        <p:txBody>
          <a:bodyPr anchor="t"/>
          <a:lstStyle>
            <a:lvl1pPr marL="0" indent="0">
              <a:buNone/>
              <a:defRPr sz="2560"/>
            </a:lvl1pPr>
            <a:lvl2pPr marL="365771" indent="0">
              <a:buNone/>
              <a:defRPr sz="2240"/>
            </a:lvl2pPr>
            <a:lvl3pPr marL="731543" indent="0">
              <a:buNone/>
              <a:defRPr sz="1920"/>
            </a:lvl3pPr>
            <a:lvl4pPr marL="1097314" indent="0">
              <a:buNone/>
              <a:defRPr sz="1600"/>
            </a:lvl4pPr>
            <a:lvl5pPr marL="1463086" indent="0">
              <a:buNone/>
              <a:defRPr sz="1600"/>
            </a:lvl5pPr>
            <a:lvl6pPr marL="1828857" indent="0">
              <a:buNone/>
              <a:defRPr sz="1600"/>
            </a:lvl6pPr>
            <a:lvl7pPr marL="2194629" indent="0">
              <a:buNone/>
              <a:defRPr sz="1600"/>
            </a:lvl7pPr>
            <a:lvl8pPr marL="2560400" indent="0">
              <a:buNone/>
              <a:defRPr sz="1600"/>
            </a:lvl8pPr>
            <a:lvl9pPr marL="2926171"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96001" y="3901440"/>
            <a:ext cx="2921620" cy="7227900"/>
          </a:xfrm>
        </p:spPr>
        <p:txBody>
          <a:bodyPr>
            <a:normAutofit/>
          </a:bodyPr>
          <a:lstStyle>
            <a:lvl1pPr marL="0" indent="0">
              <a:buNone/>
              <a:defRPr sz="1493">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65771" indent="0">
              <a:buNone/>
              <a:defRPr sz="1120"/>
            </a:lvl2pPr>
            <a:lvl3pPr marL="731543" indent="0">
              <a:buNone/>
              <a:defRPr sz="960"/>
            </a:lvl3pPr>
            <a:lvl4pPr marL="1097314" indent="0">
              <a:buNone/>
              <a:defRPr sz="800"/>
            </a:lvl4pPr>
            <a:lvl5pPr marL="1463086" indent="0">
              <a:buNone/>
              <a:defRPr sz="800"/>
            </a:lvl5pPr>
            <a:lvl6pPr marL="1828857" indent="0">
              <a:buNone/>
              <a:defRPr sz="800"/>
            </a:lvl6pPr>
            <a:lvl7pPr marL="2194629" indent="0">
              <a:buNone/>
              <a:defRPr sz="800"/>
            </a:lvl7pPr>
            <a:lvl8pPr marL="2560400" indent="0">
              <a:buNone/>
              <a:defRPr sz="800"/>
            </a:lvl8pPr>
            <a:lvl9pPr marL="2926171"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1967968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0560" y="692388"/>
            <a:ext cx="8412480" cy="25136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96000" y="3461926"/>
            <a:ext cx="8187040" cy="825142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70560" y="12053526"/>
            <a:ext cx="2194560" cy="692385"/>
          </a:xfrm>
          <a:prstGeom prst="rect">
            <a:avLst/>
          </a:prstGeom>
        </p:spPr>
        <p:txBody>
          <a:bodyPr vert="horz" lIns="91440" tIns="45720" rIns="91440" bIns="45720" rtlCol="0" anchor="ctr"/>
          <a:lstStyle>
            <a:lvl1pPr algn="l">
              <a:defRPr sz="96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2/5/2021</a:t>
            </a:fld>
            <a:endParaRPr lang="en-US" dirty="0"/>
          </a:p>
        </p:txBody>
      </p:sp>
      <p:sp>
        <p:nvSpPr>
          <p:cNvPr id="5" name="Footer Placeholder 4"/>
          <p:cNvSpPr>
            <a:spLocks noGrp="1"/>
          </p:cNvSpPr>
          <p:nvPr>
            <p:ph type="ftr" sz="quarter" idx="3"/>
          </p:nvPr>
        </p:nvSpPr>
        <p:spPr>
          <a:xfrm>
            <a:off x="3230880" y="12053526"/>
            <a:ext cx="3291840" cy="692385"/>
          </a:xfrm>
          <a:prstGeom prst="rect">
            <a:avLst/>
          </a:prstGeom>
        </p:spPr>
        <p:txBody>
          <a:bodyPr vert="horz" lIns="91440" tIns="45720" rIns="91440" bIns="45720" rtlCol="0" anchor="ctr"/>
          <a:lstStyle>
            <a:lvl1pPr algn="ctr">
              <a:defRPr sz="96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6888480" y="12053526"/>
            <a:ext cx="2194560" cy="692385"/>
          </a:xfrm>
          <a:prstGeom prst="rect">
            <a:avLst/>
          </a:prstGeom>
        </p:spPr>
        <p:txBody>
          <a:bodyPr vert="horz" lIns="91440" tIns="45720" rIns="91440" bIns="45720" rtlCol="0" anchor="ctr"/>
          <a:lstStyle>
            <a:lvl1pPr algn="r">
              <a:defRPr sz="96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86CB4B4D-7CA3-9044-876B-883B54F8677D}" type="slidenum">
              <a:rPr lang="en-AU" smtClean="0"/>
              <a:t>‹#›</a:t>
            </a:fld>
            <a:endParaRPr lang="en-AU"/>
          </a:p>
        </p:txBody>
      </p:sp>
    </p:spTree>
    <p:extLst>
      <p:ext uri="{BB962C8B-B14F-4D97-AF65-F5344CB8AC3E}">
        <p14:creationId xmlns:p14="http://schemas.microsoft.com/office/powerpoint/2010/main" val="3435652776"/>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731543" rtl="0" eaLnBrk="1" latinLnBrk="0" hangingPunct="1">
        <a:lnSpc>
          <a:spcPct val="90000"/>
        </a:lnSpc>
        <a:spcBef>
          <a:spcPct val="0"/>
        </a:spcBef>
        <a:buNone/>
        <a:defRPr sz="4693"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82886" indent="-182886" algn="l" defTabSz="731543" rtl="0" eaLnBrk="1" latinLnBrk="0" hangingPunct="1">
        <a:lnSpc>
          <a:spcPct val="90000"/>
        </a:lnSpc>
        <a:spcBef>
          <a:spcPts val="800"/>
        </a:spcBef>
        <a:buFont typeface="Arial" panose="020B0604020202020204" pitchFamily="34" charset="0"/>
        <a:buChar char="•"/>
        <a:defRPr sz="256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48657" indent="-182886" algn="l" defTabSz="731543" rtl="0" eaLnBrk="1" latinLnBrk="0" hangingPunct="1">
        <a:lnSpc>
          <a:spcPct val="90000"/>
        </a:lnSpc>
        <a:spcBef>
          <a:spcPts val="400"/>
        </a:spcBef>
        <a:buFont typeface="Arial" panose="020B0604020202020204" pitchFamily="34" charset="0"/>
        <a:buChar char="•"/>
        <a:defRPr sz="2133"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914429" indent="-182886" algn="l" defTabSz="731543" rtl="0" eaLnBrk="1" latinLnBrk="0" hangingPunct="1">
        <a:lnSpc>
          <a:spcPct val="90000"/>
        </a:lnSpc>
        <a:spcBef>
          <a:spcPts val="400"/>
        </a:spcBef>
        <a:buFont typeface="Arial" panose="020B0604020202020204" pitchFamily="34" charset="0"/>
        <a:buChar char="•"/>
        <a:defRPr sz="1707"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80200" indent="-182886" algn="l" defTabSz="731543" rtl="0" eaLnBrk="1" latinLnBrk="0" hangingPunct="1">
        <a:lnSpc>
          <a:spcPct val="90000"/>
        </a:lnSpc>
        <a:spcBef>
          <a:spcPts val="400"/>
        </a:spcBef>
        <a:buFont typeface="Arial" panose="020B0604020202020204" pitchFamily="34" charset="0"/>
        <a:buChar char="•"/>
        <a:defRPr sz="1493"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645971" indent="-182886" algn="l" defTabSz="731543" rtl="0" eaLnBrk="1" latinLnBrk="0" hangingPunct="1">
        <a:lnSpc>
          <a:spcPct val="90000"/>
        </a:lnSpc>
        <a:spcBef>
          <a:spcPts val="400"/>
        </a:spcBef>
        <a:buFont typeface="Arial" panose="020B0604020202020204" pitchFamily="34" charset="0"/>
        <a:buChar char="•"/>
        <a:defRPr sz="1493"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011743" indent="-182886" algn="l" defTabSz="731543"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514" indent="-182886" algn="l" defTabSz="731543"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86" indent="-182886" algn="l" defTabSz="731543"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9057" indent="-182886" algn="l" defTabSz="731543"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43" rtl="0" eaLnBrk="1" latinLnBrk="0" hangingPunct="1">
        <a:defRPr sz="1440" kern="1200">
          <a:solidFill>
            <a:schemeClr val="tx1"/>
          </a:solidFill>
          <a:latin typeface="+mn-lt"/>
          <a:ea typeface="+mn-ea"/>
          <a:cs typeface="+mn-cs"/>
        </a:defRPr>
      </a:lvl1pPr>
      <a:lvl2pPr marL="365771" algn="l" defTabSz="731543" rtl="0" eaLnBrk="1" latinLnBrk="0" hangingPunct="1">
        <a:defRPr sz="1440" kern="1200">
          <a:solidFill>
            <a:schemeClr val="tx1"/>
          </a:solidFill>
          <a:latin typeface="+mn-lt"/>
          <a:ea typeface="+mn-ea"/>
          <a:cs typeface="+mn-cs"/>
        </a:defRPr>
      </a:lvl2pPr>
      <a:lvl3pPr marL="731543" algn="l" defTabSz="731543" rtl="0" eaLnBrk="1" latinLnBrk="0" hangingPunct="1">
        <a:defRPr sz="1440" kern="1200">
          <a:solidFill>
            <a:schemeClr val="tx1"/>
          </a:solidFill>
          <a:latin typeface="+mn-lt"/>
          <a:ea typeface="+mn-ea"/>
          <a:cs typeface="+mn-cs"/>
        </a:defRPr>
      </a:lvl3pPr>
      <a:lvl4pPr marL="1097314" algn="l" defTabSz="731543" rtl="0" eaLnBrk="1" latinLnBrk="0" hangingPunct="1">
        <a:defRPr sz="1440" kern="1200">
          <a:solidFill>
            <a:schemeClr val="tx1"/>
          </a:solidFill>
          <a:latin typeface="+mn-lt"/>
          <a:ea typeface="+mn-ea"/>
          <a:cs typeface="+mn-cs"/>
        </a:defRPr>
      </a:lvl4pPr>
      <a:lvl5pPr marL="1463086" algn="l" defTabSz="731543" rtl="0" eaLnBrk="1" latinLnBrk="0" hangingPunct="1">
        <a:defRPr sz="1440" kern="1200">
          <a:solidFill>
            <a:schemeClr val="tx1"/>
          </a:solidFill>
          <a:latin typeface="+mn-lt"/>
          <a:ea typeface="+mn-ea"/>
          <a:cs typeface="+mn-cs"/>
        </a:defRPr>
      </a:lvl5pPr>
      <a:lvl6pPr marL="1828857" algn="l" defTabSz="731543" rtl="0" eaLnBrk="1" latinLnBrk="0" hangingPunct="1">
        <a:defRPr sz="1440" kern="1200">
          <a:solidFill>
            <a:schemeClr val="tx1"/>
          </a:solidFill>
          <a:latin typeface="+mn-lt"/>
          <a:ea typeface="+mn-ea"/>
          <a:cs typeface="+mn-cs"/>
        </a:defRPr>
      </a:lvl6pPr>
      <a:lvl7pPr marL="2194629" algn="l" defTabSz="731543" rtl="0" eaLnBrk="1" latinLnBrk="0" hangingPunct="1">
        <a:defRPr sz="1440" kern="1200">
          <a:solidFill>
            <a:schemeClr val="tx1"/>
          </a:solidFill>
          <a:latin typeface="+mn-lt"/>
          <a:ea typeface="+mn-ea"/>
          <a:cs typeface="+mn-cs"/>
        </a:defRPr>
      </a:lvl7pPr>
      <a:lvl8pPr marL="2560400" algn="l" defTabSz="731543" rtl="0" eaLnBrk="1" latinLnBrk="0" hangingPunct="1">
        <a:defRPr sz="1440" kern="1200">
          <a:solidFill>
            <a:schemeClr val="tx1"/>
          </a:solidFill>
          <a:latin typeface="+mn-lt"/>
          <a:ea typeface="+mn-ea"/>
          <a:cs typeface="+mn-cs"/>
        </a:defRPr>
      </a:lvl8pPr>
      <a:lvl9pPr marL="2926171" algn="l" defTabSz="731543"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Alison.Lever@vla.vic.gov.au"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126" name="pasted-image.tiff"/>
          <p:cNvPicPr>
            <a:picLocks/>
          </p:cNvPicPr>
          <p:nvPr/>
        </p:nvPicPr>
        <p:blipFill>
          <a:blip r:embed="rId2"/>
          <a:stretch>
            <a:fillRect/>
          </a:stretch>
        </p:blipFill>
        <p:spPr>
          <a:xfrm>
            <a:off x="11489" y="-22080"/>
            <a:ext cx="9752400" cy="1231555"/>
          </a:xfrm>
          <a:prstGeom prst="rect">
            <a:avLst/>
          </a:prstGeom>
          <a:ln w="63500">
            <a:miter lim="400000"/>
          </a:ln>
        </p:spPr>
      </p:pic>
      <p:pic>
        <p:nvPicPr>
          <p:cNvPr id="132" name="Screen Shot 2018-01-15 at 7.20.48 PM.png"/>
          <p:cNvPicPr>
            <a:picLocks/>
          </p:cNvPicPr>
          <p:nvPr/>
        </p:nvPicPr>
        <p:blipFill>
          <a:blip r:embed="rId3"/>
          <a:stretch>
            <a:fillRect/>
          </a:stretch>
        </p:blipFill>
        <p:spPr>
          <a:xfrm>
            <a:off x="-10289" y="686907"/>
            <a:ext cx="9774178" cy="560038"/>
          </a:xfrm>
          <a:prstGeom prst="rect">
            <a:avLst/>
          </a:prstGeom>
          <a:ln w="63500">
            <a:miter lim="400000"/>
          </a:ln>
        </p:spPr>
      </p:pic>
      <p:sp>
        <p:nvSpPr>
          <p:cNvPr id="133" name="Shape 133"/>
          <p:cNvSpPr/>
          <p:nvPr/>
        </p:nvSpPr>
        <p:spPr>
          <a:xfrm>
            <a:off x="44595" y="278212"/>
            <a:ext cx="9211666" cy="692497"/>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chor="ctr">
            <a:spAutoFit/>
          </a:bodyPr>
          <a:lstStyle>
            <a:lvl1pPr>
              <a:defRPr sz="5000"/>
            </a:lvl1pPr>
          </a:lstStyle>
          <a:p>
            <a:r>
              <a:rPr lang="en-AU" sz="4000" dirty="0"/>
              <a:t>The Lawyer in School Program</a:t>
            </a:r>
            <a:endParaRPr sz="4000" dirty="0"/>
          </a:p>
        </p:txBody>
      </p:sp>
      <p:pic>
        <p:nvPicPr>
          <p:cNvPr id="134" name="Screen Shot 2018-01-15 at 7.26.54 PM.png"/>
          <p:cNvPicPr>
            <a:picLocks/>
          </p:cNvPicPr>
          <p:nvPr/>
        </p:nvPicPr>
        <p:blipFill>
          <a:blip r:embed="rId4"/>
          <a:stretch>
            <a:fillRect/>
          </a:stretch>
        </p:blipFill>
        <p:spPr>
          <a:xfrm>
            <a:off x="0" y="12031763"/>
            <a:ext cx="9753601" cy="1015527"/>
          </a:xfrm>
          <a:prstGeom prst="rect">
            <a:avLst/>
          </a:prstGeom>
          <a:ln w="63500">
            <a:miter lim="400000"/>
          </a:ln>
        </p:spPr>
      </p:pic>
      <p:sp>
        <p:nvSpPr>
          <p:cNvPr id="2" name="TextBox 1">
            <a:extLst>
              <a:ext uri="{FF2B5EF4-FFF2-40B4-BE49-F238E27FC236}">
                <a16:creationId xmlns:a16="http://schemas.microsoft.com/office/drawing/2014/main" id="{B6B8C8F9-F11E-4B6A-A7D4-90B32A2BF3EF}"/>
              </a:ext>
            </a:extLst>
          </p:cNvPr>
          <p:cNvSpPr txBox="1"/>
          <p:nvPr/>
        </p:nvSpPr>
        <p:spPr>
          <a:xfrm>
            <a:off x="153909" y="1530036"/>
            <a:ext cx="9445782" cy="11172289"/>
          </a:xfrm>
          <a:prstGeom prst="rect">
            <a:avLst/>
          </a:prstGeom>
          <a:noFill/>
        </p:spPr>
        <p:txBody>
          <a:bodyPr wrap="square" rtlCol="0">
            <a:spAutoFit/>
          </a:bodyPr>
          <a:lstStyle/>
          <a:p>
            <a:pPr>
              <a:lnSpc>
                <a:spcPct val="150000"/>
              </a:lnSpc>
            </a:pPr>
            <a:r>
              <a:rPr lang="en-AU" b="1" dirty="0"/>
              <a:t>The Program</a:t>
            </a:r>
          </a:p>
          <a:p>
            <a:pPr>
              <a:lnSpc>
                <a:spcPct val="150000"/>
              </a:lnSpc>
            </a:pPr>
            <a:r>
              <a:rPr lang="en-AU" dirty="0"/>
              <a:t>The Lawyer in School Program (LISP) is a program that helps the school community become aware of, understand and navigate the legal system.   A lawyer attends the school weekly,  to help students and parents with their legal issues.</a:t>
            </a:r>
          </a:p>
          <a:p>
            <a:pPr>
              <a:lnSpc>
                <a:spcPct val="150000"/>
              </a:lnSpc>
            </a:pPr>
            <a:r>
              <a:rPr lang="en-AU" dirty="0"/>
              <a:t> Currently, there are approximately 10 lawyers attending Victorian schools to assist and educate students, teachers and parents about legal matters.  The program is proving to be beneficial because it is expanding into New South Wales, Western Australia and the Northern Territory.</a:t>
            </a:r>
          </a:p>
          <a:p>
            <a:pPr>
              <a:lnSpc>
                <a:spcPct val="150000"/>
              </a:lnSpc>
            </a:pPr>
            <a:endParaRPr lang="en-AU" b="1" dirty="0"/>
          </a:p>
          <a:p>
            <a:pPr>
              <a:lnSpc>
                <a:spcPct val="150000"/>
              </a:lnSpc>
            </a:pPr>
            <a:r>
              <a:rPr lang="en-AU" b="1" dirty="0"/>
              <a:t>Purpose</a:t>
            </a:r>
          </a:p>
          <a:p>
            <a:pPr>
              <a:lnSpc>
                <a:spcPct val="150000"/>
              </a:lnSpc>
            </a:pPr>
            <a:r>
              <a:rPr lang="en-AU" dirty="0"/>
              <a:t>The LISP aims to:</a:t>
            </a:r>
          </a:p>
          <a:p>
            <a:pPr marL="285750" lvl="0" indent="-285750">
              <a:lnSpc>
                <a:spcPct val="150000"/>
              </a:lnSpc>
              <a:buFont typeface="Arial" panose="020B0604020202020204" pitchFamily="34" charset="0"/>
              <a:buChar char="•"/>
            </a:pPr>
            <a:r>
              <a:rPr lang="en-AU" dirty="0"/>
              <a:t>educate students and parents about the law, and</a:t>
            </a:r>
          </a:p>
          <a:p>
            <a:pPr marL="285750" lvl="0" indent="-285750">
              <a:lnSpc>
                <a:spcPct val="150000"/>
              </a:lnSpc>
              <a:buFont typeface="Arial" panose="020B0604020202020204" pitchFamily="34" charset="0"/>
              <a:buChar char="•"/>
            </a:pPr>
            <a:r>
              <a:rPr lang="en-AU" dirty="0"/>
              <a:t>facilitate access to a lawyer if a student or parent has a legal problem.</a:t>
            </a:r>
          </a:p>
          <a:p>
            <a:pPr lvl="0">
              <a:lnSpc>
                <a:spcPct val="150000"/>
              </a:lnSpc>
            </a:pPr>
            <a:endParaRPr lang="en-AU" dirty="0"/>
          </a:p>
          <a:p>
            <a:pPr lvl="0">
              <a:lnSpc>
                <a:spcPct val="150000"/>
              </a:lnSpc>
            </a:pPr>
            <a:r>
              <a:rPr lang="en-AU" b="1" dirty="0"/>
              <a:t>The importance of lawyers in schools</a:t>
            </a:r>
          </a:p>
          <a:p>
            <a:pPr>
              <a:lnSpc>
                <a:spcPct val="150000"/>
              </a:lnSpc>
            </a:pPr>
            <a:r>
              <a:rPr lang="en-AU" dirty="0"/>
              <a:t>Lawyers are people who understand the law.  They are important in schools because they can:</a:t>
            </a:r>
          </a:p>
          <a:p>
            <a:pPr marL="285750" lvl="0" indent="-285750">
              <a:lnSpc>
                <a:spcPct val="150000"/>
              </a:lnSpc>
              <a:buFont typeface="Arial" panose="020B0604020202020204" pitchFamily="34" charset="0"/>
              <a:buChar char="•"/>
            </a:pPr>
            <a:r>
              <a:rPr lang="en-AU" dirty="0"/>
              <a:t>assist students and parents with their legal problem quickly in a familiar and safe environment;</a:t>
            </a:r>
          </a:p>
          <a:p>
            <a:pPr marL="285750" lvl="0" indent="-285750">
              <a:lnSpc>
                <a:spcPct val="150000"/>
              </a:lnSpc>
              <a:buFont typeface="Arial" panose="020B0604020202020204" pitchFamily="34" charset="0"/>
              <a:buChar char="•"/>
            </a:pPr>
            <a:r>
              <a:rPr lang="en-AU" dirty="0"/>
              <a:t>reduce the stress and anxiety associated with a legal problem;</a:t>
            </a:r>
          </a:p>
          <a:p>
            <a:pPr marL="285750" lvl="0" indent="-285750">
              <a:lnSpc>
                <a:spcPct val="150000"/>
              </a:lnSpc>
              <a:buFont typeface="Arial" panose="020B0604020202020204" pitchFamily="34" charset="0"/>
              <a:buChar char="•"/>
            </a:pPr>
            <a:r>
              <a:rPr lang="en-AU" dirty="0"/>
              <a:t>inform and support students about the law so they can become enabled and responsible citizens;</a:t>
            </a:r>
          </a:p>
          <a:p>
            <a:pPr marL="285750" lvl="0" indent="-285750">
              <a:lnSpc>
                <a:spcPct val="150000"/>
              </a:lnSpc>
              <a:buFont typeface="Arial" panose="020B0604020202020204" pitchFamily="34" charset="0"/>
              <a:buChar char="•"/>
            </a:pPr>
            <a:r>
              <a:rPr lang="en-AU" dirty="0"/>
              <a:t>refer students and parents to appropriate services if required;</a:t>
            </a:r>
          </a:p>
          <a:p>
            <a:pPr marL="285750" lvl="0" indent="-285750">
              <a:lnSpc>
                <a:spcPct val="150000"/>
              </a:lnSpc>
              <a:buFont typeface="Arial" panose="020B0604020202020204" pitchFamily="34" charset="0"/>
              <a:buChar char="•"/>
            </a:pPr>
            <a:r>
              <a:rPr lang="en-AU" dirty="0"/>
              <a:t>provide students and parents with a voice within the relevant legal system, and</a:t>
            </a:r>
          </a:p>
          <a:p>
            <a:pPr marL="285750" lvl="0" indent="-285750">
              <a:lnSpc>
                <a:spcPct val="150000"/>
              </a:lnSpc>
              <a:buFont typeface="Arial" panose="020B0604020202020204" pitchFamily="34" charset="0"/>
              <a:buChar char="•"/>
            </a:pPr>
            <a:r>
              <a:rPr lang="en-AU" dirty="0"/>
              <a:t>represent students and parents at court if required.</a:t>
            </a:r>
          </a:p>
          <a:p>
            <a:pPr marL="285750" lvl="0" indent="-285750">
              <a:lnSpc>
                <a:spcPct val="150000"/>
              </a:lnSpc>
              <a:buFont typeface="Arial" panose="020B0604020202020204" pitchFamily="34" charset="0"/>
              <a:buChar char="•"/>
            </a:pPr>
            <a:endParaRPr lang="en-AU" dirty="0"/>
          </a:p>
          <a:p>
            <a:pPr marL="285750" lvl="0" indent="-285750">
              <a:lnSpc>
                <a:spcPct val="150000"/>
              </a:lnSpc>
              <a:buFont typeface="Arial" panose="020B0604020202020204" pitchFamily="34" charset="0"/>
              <a:buChar char="•"/>
            </a:pPr>
            <a:endParaRPr lang="en-AU" dirty="0"/>
          </a:p>
          <a:p>
            <a:pPr marL="285750" lvl="0" indent="-285750">
              <a:lnSpc>
                <a:spcPct val="150000"/>
              </a:lnSpc>
              <a:buFont typeface="Arial" panose="020B0604020202020204" pitchFamily="34" charset="0"/>
              <a:buChar char="•"/>
            </a:pPr>
            <a:endParaRPr lang="en-AU" dirty="0"/>
          </a:p>
          <a:p>
            <a:pPr lvl="0">
              <a:lnSpc>
                <a:spcPct val="150000"/>
              </a:lnSpc>
            </a:pPr>
            <a:endParaRPr lang="en-AU" dirty="0"/>
          </a:p>
          <a:p>
            <a:endParaRPr lang="en-A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6AB1C7-31DD-46C4-A599-E24B16063060}"/>
              </a:ext>
            </a:extLst>
          </p:cNvPr>
          <p:cNvSpPr txBox="1"/>
          <p:nvPr/>
        </p:nvSpPr>
        <p:spPr>
          <a:xfrm>
            <a:off x="240110" y="282101"/>
            <a:ext cx="9415604" cy="9787295"/>
          </a:xfrm>
          <a:prstGeom prst="rect">
            <a:avLst/>
          </a:prstGeom>
          <a:noFill/>
        </p:spPr>
        <p:txBody>
          <a:bodyPr wrap="square" rtlCol="0">
            <a:spAutoFit/>
          </a:bodyPr>
          <a:lstStyle/>
          <a:p>
            <a:endParaRPr lang="en-AU" dirty="0"/>
          </a:p>
          <a:p>
            <a:endParaRPr lang="en-AU" dirty="0"/>
          </a:p>
          <a:p>
            <a:r>
              <a:rPr lang="en-AU" b="1" dirty="0"/>
              <a:t>Newcomb Secondary College’s School Lawyer</a:t>
            </a:r>
          </a:p>
          <a:p>
            <a:r>
              <a:rPr lang="en-AU" dirty="0"/>
              <a:t>The school lawyer at Newcomb Secondary College is Alison Lever. Alison can provide information and advice in relation to the following:</a:t>
            </a:r>
          </a:p>
          <a:p>
            <a:endParaRPr lang="en-AU" dirty="0"/>
          </a:p>
          <a:p>
            <a:pPr marL="285750" lvl="0" indent="-285750">
              <a:buFont typeface="Arial" panose="020B0604020202020204" pitchFamily="34" charset="0"/>
              <a:buChar char="•"/>
            </a:pPr>
            <a:r>
              <a:rPr lang="en-AU" dirty="0"/>
              <a:t>Issues with police</a:t>
            </a:r>
          </a:p>
          <a:p>
            <a:pPr marL="285750" lvl="0" indent="-285750">
              <a:buFont typeface="Arial" panose="020B0604020202020204" pitchFamily="34" charset="0"/>
              <a:buChar char="•"/>
            </a:pPr>
            <a:r>
              <a:rPr lang="en-AU" dirty="0"/>
              <a:t>Fines</a:t>
            </a:r>
          </a:p>
          <a:p>
            <a:pPr marL="285750" lvl="0" indent="-285750">
              <a:buFont typeface="Arial" panose="020B0604020202020204" pitchFamily="34" charset="0"/>
              <a:buChar char="•"/>
            </a:pPr>
            <a:r>
              <a:rPr lang="en-AU" dirty="0"/>
              <a:t>Problems at home</a:t>
            </a:r>
          </a:p>
          <a:p>
            <a:pPr marL="285750" lvl="0" indent="-285750">
              <a:buFont typeface="Arial" panose="020B0604020202020204" pitchFamily="34" charset="0"/>
              <a:buChar char="•"/>
            </a:pPr>
            <a:r>
              <a:rPr lang="en-AU" dirty="0"/>
              <a:t>Domestic violence</a:t>
            </a:r>
          </a:p>
          <a:p>
            <a:pPr marL="285750" lvl="0" indent="-285750">
              <a:buFont typeface="Arial" panose="020B0604020202020204" pitchFamily="34" charset="0"/>
              <a:buChar char="•"/>
            </a:pPr>
            <a:r>
              <a:rPr lang="en-AU" dirty="0"/>
              <a:t>Problems at work</a:t>
            </a:r>
          </a:p>
          <a:p>
            <a:pPr marL="285750" lvl="0" indent="-285750">
              <a:buFont typeface="Arial" panose="020B0604020202020204" pitchFamily="34" charset="0"/>
              <a:buChar char="•"/>
            </a:pPr>
            <a:r>
              <a:rPr lang="en-AU" dirty="0"/>
              <a:t>Cyberbullying</a:t>
            </a:r>
          </a:p>
          <a:p>
            <a:pPr marL="285750" lvl="0" indent="-285750">
              <a:buFont typeface="Arial" panose="020B0604020202020204" pitchFamily="34" charset="0"/>
              <a:buChar char="•"/>
            </a:pPr>
            <a:r>
              <a:rPr lang="en-AU" dirty="0"/>
              <a:t>Cyber safety</a:t>
            </a:r>
          </a:p>
          <a:p>
            <a:pPr marL="285750" lvl="0" indent="-285750">
              <a:buFont typeface="Arial" panose="020B0604020202020204" pitchFamily="34" charset="0"/>
              <a:buChar char="•"/>
            </a:pPr>
            <a:r>
              <a:rPr lang="en-AU" dirty="0"/>
              <a:t>Appropriate use of mobile phones</a:t>
            </a:r>
          </a:p>
          <a:p>
            <a:pPr marL="285750" lvl="0" indent="-285750">
              <a:buFont typeface="Arial" panose="020B0604020202020204" pitchFamily="34" charset="0"/>
              <a:buChar char="•"/>
            </a:pPr>
            <a:r>
              <a:rPr lang="en-AU" dirty="0"/>
              <a:t>Child protection issues</a:t>
            </a:r>
          </a:p>
          <a:p>
            <a:pPr marL="285750" lvl="0" indent="-285750">
              <a:buFont typeface="Arial" panose="020B0604020202020204" pitchFamily="34" charset="0"/>
              <a:buChar char="•"/>
            </a:pPr>
            <a:r>
              <a:rPr lang="en-AU" dirty="0"/>
              <a:t>Traffic offences</a:t>
            </a:r>
          </a:p>
          <a:p>
            <a:pPr lvl="0"/>
            <a:endParaRPr lang="en-AU" dirty="0"/>
          </a:p>
          <a:p>
            <a:endParaRPr lang="en-AU" dirty="0"/>
          </a:p>
          <a:p>
            <a:endParaRPr lang="en-AU" dirty="0"/>
          </a:p>
          <a:p>
            <a:r>
              <a:rPr lang="en-AU" dirty="0"/>
              <a:t>Other legal issues can also be discussed with Alison because she has access to extensive resources within Victoria Legal Aid.</a:t>
            </a:r>
          </a:p>
          <a:p>
            <a:endParaRPr lang="en-AU" dirty="0"/>
          </a:p>
          <a:p>
            <a:endParaRPr lang="en-AU" dirty="0"/>
          </a:p>
          <a:p>
            <a:endParaRPr lang="en-AU" dirty="0"/>
          </a:p>
          <a:p>
            <a:endParaRPr lang="en-AU" dirty="0"/>
          </a:p>
          <a:p>
            <a:endParaRPr lang="en-AU" dirty="0"/>
          </a:p>
          <a:p>
            <a:r>
              <a:rPr lang="en-AU" b="1" dirty="0"/>
              <a:t>Meeting the School Lawyer</a:t>
            </a:r>
          </a:p>
          <a:p>
            <a:r>
              <a:rPr lang="en-AU" dirty="0"/>
              <a:t>Alison attends Newcomb Secondary College predominantly on </a:t>
            </a:r>
            <a:r>
              <a:rPr lang="en-AU" b="1" dirty="0"/>
              <a:t>Fridays</a:t>
            </a:r>
            <a:r>
              <a:rPr lang="en-AU" dirty="0"/>
              <a:t> but can attend at other times if an appointment has been booked through the Wellbeing staff at Newcomb Secondary College.</a:t>
            </a:r>
          </a:p>
          <a:p>
            <a:r>
              <a:rPr lang="en-AU" dirty="0"/>
              <a:t>She can be located at the Wellbeing Centre (Cubbies) from 8.30am-3.30pm each Friday during term time.  Alison’s contact details are as follows:</a:t>
            </a:r>
          </a:p>
          <a:p>
            <a:r>
              <a:rPr lang="en-AU" b="1" dirty="0"/>
              <a:t>Telephone: 5226 5666 or </a:t>
            </a:r>
          </a:p>
          <a:p>
            <a:r>
              <a:rPr lang="en-AU" b="1" dirty="0"/>
              <a:t>Email: </a:t>
            </a:r>
            <a:r>
              <a:rPr lang="en-AU" b="1" u="sng" dirty="0">
                <a:hlinkClick r:id="rId2"/>
              </a:rPr>
              <a:t>Alison.Lever@vla.vic.gov.au</a:t>
            </a:r>
            <a:endParaRPr lang="en-AU" b="1" dirty="0"/>
          </a:p>
          <a:p>
            <a:endParaRPr lang="en-AU" dirty="0"/>
          </a:p>
        </p:txBody>
      </p:sp>
      <p:pic>
        <p:nvPicPr>
          <p:cNvPr id="5" name="Picture 4">
            <a:extLst>
              <a:ext uri="{FF2B5EF4-FFF2-40B4-BE49-F238E27FC236}">
                <a16:creationId xmlns:a16="http://schemas.microsoft.com/office/drawing/2014/main" id="{06191130-2521-45BA-B63B-E26E2FF05584}"/>
              </a:ext>
            </a:extLst>
          </p:cNvPr>
          <p:cNvPicPr>
            <a:picLocks noChangeAspect="1"/>
          </p:cNvPicPr>
          <p:nvPr/>
        </p:nvPicPr>
        <p:blipFill>
          <a:blip r:embed="rId3"/>
          <a:stretch>
            <a:fillRect/>
          </a:stretch>
        </p:blipFill>
        <p:spPr>
          <a:xfrm>
            <a:off x="6254885" y="1751612"/>
            <a:ext cx="1705690" cy="3424136"/>
          </a:xfrm>
          <a:prstGeom prst="rect">
            <a:avLst/>
          </a:prstGeom>
        </p:spPr>
      </p:pic>
    </p:spTree>
    <p:extLst>
      <p:ext uri="{BB962C8B-B14F-4D97-AF65-F5344CB8AC3E}">
        <p14:creationId xmlns:p14="http://schemas.microsoft.com/office/powerpoint/2010/main" val="253319461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r="16200000" rotWithShape="0">
              <a:srgbClr val="000000">
                <a:alpha val="50000"/>
              </a:srgbClr>
            </a:outerShdw>
          </a:effectLst>
        </a:effectStyle>
        <a:effectStyle>
          <a:effectLst>
            <a:outerShdw blurRad="38100" dir="16200000" rotWithShape="0">
              <a:srgbClr val="000000">
                <a:alpha val="50000"/>
              </a:srgbClr>
            </a:outerShdw>
          </a:effectLst>
        </a:effectStyle>
        <a:effectStyle>
          <a:effectLst>
            <a:outerShdw blurRad="381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38100" dir="162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6096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6096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12507</TotalTime>
  <Words>378</Words>
  <Application>Microsoft Office PowerPoint</Application>
  <PresentationFormat>Custom</PresentationFormat>
  <Paragraphs>50</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Corbel</vt:lpstr>
      <vt:lpstr>Helvetica Neue</vt:lpstr>
      <vt:lpstr>Depth</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Lever</dc:creator>
  <cp:lastModifiedBy>Alison Lever</cp:lastModifiedBy>
  <cp:revision>31</cp:revision>
  <cp:lastPrinted>2019-08-05T01:15:24Z</cp:lastPrinted>
  <dcterms:modified xsi:type="dcterms:W3CDTF">2021-02-05T00:16:47Z</dcterms:modified>
</cp:coreProperties>
</file>